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2" r:id="rId4"/>
    <p:sldMasterId id="2147483816" r:id="rId5"/>
  </p:sldMasterIdLst>
  <p:notesMasterIdLst>
    <p:notesMasterId r:id="rId44"/>
  </p:notesMasterIdLst>
  <p:handoutMasterIdLst>
    <p:handoutMasterId r:id="rId45"/>
  </p:handoutMasterIdLst>
  <p:sldIdLst>
    <p:sldId id="256" r:id="rId6"/>
    <p:sldId id="257" r:id="rId7"/>
    <p:sldId id="266" r:id="rId8"/>
    <p:sldId id="267" r:id="rId9"/>
    <p:sldId id="268" r:id="rId10"/>
    <p:sldId id="269" r:id="rId11"/>
    <p:sldId id="271" r:id="rId12"/>
    <p:sldId id="301" r:id="rId13"/>
    <p:sldId id="270" r:id="rId14"/>
    <p:sldId id="272" r:id="rId15"/>
    <p:sldId id="273" r:id="rId16"/>
    <p:sldId id="274" r:id="rId17"/>
    <p:sldId id="275" r:id="rId18"/>
    <p:sldId id="276" r:id="rId19"/>
    <p:sldId id="277" r:id="rId20"/>
    <p:sldId id="278" r:id="rId21"/>
    <p:sldId id="279" r:id="rId22"/>
    <p:sldId id="281" r:id="rId23"/>
    <p:sldId id="300" r:id="rId24"/>
    <p:sldId id="283" r:id="rId25"/>
    <p:sldId id="285" r:id="rId26"/>
    <p:sldId id="305" r:id="rId27"/>
    <p:sldId id="287" r:id="rId28"/>
    <p:sldId id="289" r:id="rId29"/>
    <p:sldId id="304" r:id="rId30"/>
    <p:sldId id="291" r:id="rId31"/>
    <p:sldId id="293" r:id="rId32"/>
    <p:sldId id="259" r:id="rId33"/>
    <p:sldId id="295" r:id="rId34"/>
    <p:sldId id="302" r:id="rId35"/>
    <p:sldId id="303" r:id="rId36"/>
    <p:sldId id="307" r:id="rId37"/>
    <p:sldId id="308" r:id="rId38"/>
    <p:sldId id="309" r:id="rId39"/>
    <p:sldId id="311" r:id="rId40"/>
    <p:sldId id="314" r:id="rId41"/>
    <p:sldId id="306" r:id="rId42"/>
    <p:sldId id="265" r:id="rId43"/>
  </p:sldIdLst>
  <p:sldSz cx="9144000" cy="6858000" type="screen4x3"/>
  <p:notesSz cx="6858000" cy="9144000"/>
  <p:defaultTextStyle>
    <a:defPPr>
      <a:defRPr lang="en-US"/>
    </a:defPPr>
    <a:lvl1pPr algn="l" rtl="0" eaLnBrk="0" fontAlgn="base" hangingPunct="0">
      <a:spcBef>
        <a:spcPct val="0"/>
      </a:spcBef>
      <a:spcAft>
        <a:spcPct val="0"/>
      </a:spcAft>
      <a:defRPr sz="1200" kern="1200" baseline="-25000">
        <a:solidFill>
          <a:schemeClr val="tx1"/>
        </a:solidFill>
        <a:latin typeface="Capitals"/>
        <a:ea typeface="MS PGothic" panose="020B0600070205080204" pitchFamily="34" charset="-128"/>
        <a:cs typeface="+mn-cs"/>
      </a:defRPr>
    </a:lvl1pPr>
    <a:lvl2pPr marL="457200" algn="l" rtl="0" eaLnBrk="0" fontAlgn="base" hangingPunct="0">
      <a:spcBef>
        <a:spcPct val="0"/>
      </a:spcBef>
      <a:spcAft>
        <a:spcPct val="0"/>
      </a:spcAft>
      <a:defRPr sz="1200" kern="1200" baseline="-25000">
        <a:solidFill>
          <a:schemeClr val="tx1"/>
        </a:solidFill>
        <a:latin typeface="Capitals"/>
        <a:ea typeface="MS PGothic" panose="020B0600070205080204" pitchFamily="34" charset="-128"/>
        <a:cs typeface="+mn-cs"/>
      </a:defRPr>
    </a:lvl2pPr>
    <a:lvl3pPr marL="914400" algn="l" rtl="0" eaLnBrk="0" fontAlgn="base" hangingPunct="0">
      <a:spcBef>
        <a:spcPct val="0"/>
      </a:spcBef>
      <a:spcAft>
        <a:spcPct val="0"/>
      </a:spcAft>
      <a:defRPr sz="1200" kern="1200" baseline="-25000">
        <a:solidFill>
          <a:schemeClr val="tx1"/>
        </a:solidFill>
        <a:latin typeface="Capitals"/>
        <a:ea typeface="MS PGothic" panose="020B0600070205080204" pitchFamily="34" charset="-128"/>
        <a:cs typeface="+mn-cs"/>
      </a:defRPr>
    </a:lvl3pPr>
    <a:lvl4pPr marL="1371600" algn="l" rtl="0" eaLnBrk="0" fontAlgn="base" hangingPunct="0">
      <a:spcBef>
        <a:spcPct val="0"/>
      </a:spcBef>
      <a:spcAft>
        <a:spcPct val="0"/>
      </a:spcAft>
      <a:defRPr sz="1200" kern="1200" baseline="-25000">
        <a:solidFill>
          <a:schemeClr val="tx1"/>
        </a:solidFill>
        <a:latin typeface="Capitals"/>
        <a:ea typeface="MS PGothic" panose="020B0600070205080204" pitchFamily="34" charset="-128"/>
        <a:cs typeface="+mn-cs"/>
      </a:defRPr>
    </a:lvl4pPr>
    <a:lvl5pPr marL="1828800" algn="l" rtl="0" eaLnBrk="0" fontAlgn="base" hangingPunct="0">
      <a:spcBef>
        <a:spcPct val="0"/>
      </a:spcBef>
      <a:spcAft>
        <a:spcPct val="0"/>
      </a:spcAft>
      <a:defRPr sz="1200" kern="1200" baseline="-25000">
        <a:solidFill>
          <a:schemeClr val="tx1"/>
        </a:solidFill>
        <a:latin typeface="Capitals"/>
        <a:ea typeface="MS PGothic" panose="020B0600070205080204" pitchFamily="34" charset="-128"/>
        <a:cs typeface="+mn-cs"/>
      </a:defRPr>
    </a:lvl5pPr>
    <a:lvl6pPr marL="2286000" algn="l" defTabSz="914400" rtl="0" eaLnBrk="1" latinLnBrk="0" hangingPunct="1">
      <a:defRPr sz="1200" kern="1200" baseline="-25000">
        <a:solidFill>
          <a:schemeClr val="tx1"/>
        </a:solidFill>
        <a:latin typeface="Capitals"/>
        <a:ea typeface="MS PGothic" panose="020B0600070205080204" pitchFamily="34" charset="-128"/>
        <a:cs typeface="+mn-cs"/>
      </a:defRPr>
    </a:lvl6pPr>
    <a:lvl7pPr marL="2743200" algn="l" defTabSz="914400" rtl="0" eaLnBrk="1" latinLnBrk="0" hangingPunct="1">
      <a:defRPr sz="1200" kern="1200" baseline="-25000">
        <a:solidFill>
          <a:schemeClr val="tx1"/>
        </a:solidFill>
        <a:latin typeface="Capitals"/>
        <a:ea typeface="MS PGothic" panose="020B0600070205080204" pitchFamily="34" charset="-128"/>
        <a:cs typeface="+mn-cs"/>
      </a:defRPr>
    </a:lvl7pPr>
    <a:lvl8pPr marL="3200400" algn="l" defTabSz="914400" rtl="0" eaLnBrk="1" latinLnBrk="0" hangingPunct="1">
      <a:defRPr sz="1200" kern="1200" baseline="-25000">
        <a:solidFill>
          <a:schemeClr val="tx1"/>
        </a:solidFill>
        <a:latin typeface="Capitals"/>
        <a:ea typeface="MS PGothic" panose="020B0600070205080204" pitchFamily="34" charset="-128"/>
        <a:cs typeface="+mn-cs"/>
      </a:defRPr>
    </a:lvl8pPr>
    <a:lvl9pPr marL="3657600" algn="l" defTabSz="914400" rtl="0" eaLnBrk="1" latinLnBrk="0" hangingPunct="1">
      <a:defRPr sz="1200" kern="1200" baseline="-25000">
        <a:solidFill>
          <a:schemeClr val="tx1"/>
        </a:solidFill>
        <a:latin typeface="Capitals"/>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EF0"/>
    <a:srgbClr val="1B357F"/>
    <a:srgbClr val="66CCFF"/>
    <a:srgbClr val="72CC09"/>
    <a:srgbClr val="46FFC9"/>
    <a:srgbClr val="CCCCCC"/>
    <a:srgbClr val="E6E6E6"/>
    <a:srgbClr val="0000FF"/>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91" autoAdjust="0"/>
    <p:restoredTop sz="91005" autoAdjust="0"/>
  </p:normalViewPr>
  <p:slideViewPr>
    <p:cSldViewPr>
      <p:cViewPr varScale="1">
        <p:scale>
          <a:sx n="81" d="100"/>
          <a:sy n="81" d="100"/>
        </p:scale>
        <p:origin x="137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286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n-GB"/>
              <a:t>Branding options – </a:t>
            </a:r>
            <a:br>
              <a:rPr lang="en-GB"/>
            </a:br>
            <a:r>
              <a:rPr lang="en-GB"/>
              <a:t>Capability vs. Cost</a:t>
            </a:r>
          </a:p>
        </c:rich>
      </c:tx>
      <c:layout/>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Customization cost</c:v>
                </c:pt>
              </c:strCache>
            </c:strRef>
          </c:tx>
          <c:spPr>
            <a:pattFill prst="narHorz">
              <a:fgClr>
                <a:schemeClr val="accent6"/>
              </a:fgClr>
              <a:bgClr>
                <a:schemeClr val="accent6">
                  <a:lumMod val="20000"/>
                  <a:lumOff val="80000"/>
                </a:schemeClr>
              </a:bgClr>
            </a:pattFill>
            <a:ln>
              <a:noFill/>
            </a:ln>
            <a:effectLst>
              <a:innerShdw blurRad="114300">
                <a:schemeClr val="accent6"/>
              </a:innerShdw>
            </a:effectLst>
          </c:spPr>
          <c:invertIfNegative val="0"/>
          <c:cat>
            <c:strRef>
              <c:f>Sheet1!$A$2:$A$5</c:f>
              <c:strCache>
                <c:ptCount val="4"/>
                <c:pt idx="0">
                  <c:v>Office 365 Themes</c:v>
                </c:pt>
                <c:pt idx="1">
                  <c:v>SharePoint Themes</c:v>
                </c:pt>
                <c:pt idx="2">
                  <c:v>Alternate CSS</c:v>
                </c:pt>
                <c:pt idx="3">
                  <c:v>Custom Master</c:v>
                </c:pt>
              </c:strCache>
            </c:strRef>
          </c:cat>
          <c:val>
            <c:numRef>
              <c:f>Sheet1!$B$2:$B$5</c:f>
              <c:numCache>
                <c:formatCode>General</c:formatCode>
                <c:ptCount val="4"/>
                <c:pt idx="0">
                  <c:v>5</c:v>
                </c:pt>
                <c:pt idx="1">
                  <c:v>30</c:v>
                </c:pt>
                <c:pt idx="2">
                  <c:v>50</c:v>
                </c:pt>
                <c:pt idx="3">
                  <c:v>100</c:v>
                </c:pt>
              </c:numCache>
            </c:numRef>
          </c:val>
          <c:extLst>
            <c:ext xmlns:c16="http://schemas.microsoft.com/office/drawing/2014/chart" uri="{C3380CC4-5D6E-409C-BE32-E72D297353CC}">
              <c16:uniqueId val="{00000000-A7A3-4F34-B9E8-D2481EF986A7}"/>
            </c:ext>
          </c:extLst>
        </c:ser>
        <c:ser>
          <c:idx val="1"/>
          <c:order val="1"/>
          <c:tx>
            <c:strRef>
              <c:f>Sheet1!$C$1</c:f>
              <c:strCache>
                <c:ptCount val="1"/>
                <c:pt idx="0">
                  <c:v>Maintenance cost</c:v>
                </c:pt>
              </c:strCache>
            </c:strRef>
          </c:tx>
          <c:spPr>
            <a:pattFill prst="narHorz">
              <a:fgClr>
                <a:schemeClr val="accent5"/>
              </a:fgClr>
              <a:bgClr>
                <a:schemeClr val="accent5">
                  <a:lumMod val="20000"/>
                  <a:lumOff val="80000"/>
                </a:schemeClr>
              </a:bgClr>
            </a:pattFill>
            <a:ln>
              <a:noFill/>
            </a:ln>
            <a:effectLst>
              <a:innerShdw blurRad="114300">
                <a:schemeClr val="accent5"/>
              </a:innerShdw>
            </a:effectLst>
          </c:spPr>
          <c:invertIfNegative val="0"/>
          <c:cat>
            <c:strRef>
              <c:f>Sheet1!$A$2:$A$5</c:f>
              <c:strCache>
                <c:ptCount val="4"/>
                <c:pt idx="0">
                  <c:v>Office 365 Themes</c:v>
                </c:pt>
                <c:pt idx="1">
                  <c:v>SharePoint Themes</c:v>
                </c:pt>
                <c:pt idx="2">
                  <c:v>Alternate CSS</c:v>
                </c:pt>
                <c:pt idx="3">
                  <c:v>Custom Master</c:v>
                </c:pt>
              </c:strCache>
            </c:strRef>
          </c:cat>
          <c:val>
            <c:numRef>
              <c:f>Sheet1!$C$2:$C$5</c:f>
              <c:numCache>
                <c:formatCode>General</c:formatCode>
                <c:ptCount val="4"/>
                <c:pt idx="0">
                  <c:v>5</c:v>
                </c:pt>
                <c:pt idx="1">
                  <c:v>30</c:v>
                </c:pt>
                <c:pt idx="2">
                  <c:v>50</c:v>
                </c:pt>
                <c:pt idx="3">
                  <c:v>100</c:v>
                </c:pt>
              </c:numCache>
            </c:numRef>
          </c:val>
          <c:extLst>
            <c:ext xmlns:c16="http://schemas.microsoft.com/office/drawing/2014/chart" uri="{C3380CC4-5D6E-409C-BE32-E72D297353CC}">
              <c16:uniqueId val="{00000001-A7A3-4F34-B9E8-D2481EF986A7}"/>
            </c:ext>
          </c:extLst>
        </c:ser>
        <c:ser>
          <c:idx val="2"/>
          <c:order val="2"/>
          <c:tx>
            <c:strRef>
              <c:f>Sheet1!$D$1</c:f>
              <c:strCache>
                <c:ptCount val="1"/>
                <c:pt idx="0">
                  <c:v>Capability</c:v>
                </c:pt>
              </c:strCache>
            </c:strRef>
          </c:tx>
          <c:spPr>
            <a:pattFill prst="narHorz">
              <a:fgClr>
                <a:schemeClr val="accent4"/>
              </a:fgClr>
              <a:bgClr>
                <a:schemeClr val="accent4">
                  <a:lumMod val="20000"/>
                  <a:lumOff val="80000"/>
                </a:schemeClr>
              </a:bgClr>
            </a:pattFill>
            <a:ln>
              <a:noFill/>
            </a:ln>
            <a:effectLst>
              <a:innerShdw blurRad="114300">
                <a:schemeClr val="accent4"/>
              </a:innerShdw>
            </a:effectLst>
          </c:spPr>
          <c:invertIfNegative val="0"/>
          <c:cat>
            <c:strRef>
              <c:f>Sheet1!$A$2:$A$5</c:f>
              <c:strCache>
                <c:ptCount val="4"/>
                <c:pt idx="0">
                  <c:v>Office 365 Themes</c:v>
                </c:pt>
                <c:pt idx="1">
                  <c:v>SharePoint Themes</c:v>
                </c:pt>
                <c:pt idx="2">
                  <c:v>Alternate CSS</c:v>
                </c:pt>
                <c:pt idx="3">
                  <c:v>Custom Master</c:v>
                </c:pt>
              </c:strCache>
            </c:strRef>
          </c:cat>
          <c:val>
            <c:numRef>
              <c:f>Sheet1!$D$2:$D$5</c:f>
              <c:numCache>
                <c:formatCode>General</c:formatCode>
                <c:ptCount val="4"/>
                <c:pt idx="0">
                  <c:v>5</c:v>
                </c:pt>
                <c:pt idx="1">
                  <c:v>30</c:v>
                </c:pt>
                <c:pt idx="2">
                  <c:v>50</c:v>
                </c:pt>
                <c:pt idx="3">
                  <c:v>100</c:v>
                </c:pt>
              </c:numCache>
            </c:numRef>
          </c:val>
          <c:extLst>
            <c:ext xmlns:c16="http://schemas.microsoft.com/office/drawing/2014/chart" uri="{C3380CC4-5D6E-409C-BE32-E72D297353CC}">
              <c16:uniqueId val="{00000002-A7A3-4F34-B9E8-D2481EF986A7}"/>
            </c:ext>
          </c:extLst>
        </c:ser>
        <c:dLbls>
          <c:showLegendKey val="0"/>
          <c:showVal val="0"/>
          <c:showCatName val="0"/>
          <c:showSerName val="0"/>
          <c:showPercent val="0"/>
          <c:showBubbleSize val="0"/>
        </c:dLbls>
        <c:gapWidth val="164"/>
        <c:overlap val="-22"/>
        <c:axId val="405109080"/>
        <c:axId val="405103176"/>
      </c:barChart>
      <c:catAx>
        <c:axId val="405109080"/>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5103176"/>
        <c:crosses val="autoZero"/>
        <c:auto val="1"/>
        <c:lblAlgn val="ctr"/>
        <c:lblOffset val="100"/>
        <c:noMultiLvlLbl val="0"/>
      </c:catAx>
      <c:valAx>
        <c:axId val="4051031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510908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baseline="0">
                <a:latin typeface="Capitals" pitchFamily="8" charset="0"/>
                <a:ea typeface="ＭＳ Ｐゴシック" pitchFamily="8" charset="-128"/>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0" hangingPunct="0">
              <a:defRPr sz="1200" baseline="0">
                <a:latin typeface="Capitals" pitchFamily="8" charset="0"/>
                <a:ea typeface="ＭＳ Ｐゴシック" pitchFamily="8" charset="-128"/>
                <a:cs typeface="+mn-cs"/>
              </a:defRPr>
            </a:lvl1pPr>
          </a:lstStyle>
          <a:p>
            <a:pPr>
              <a:defRPr/>
            </a:pPr>
            <a:fld id="{025DF4D6-29C6-42FC-B149-85162B10E606}" type="datetimeFigureOut">
              <a:rPr lang="en-US"/>
              <a:pPr>
                <a:defRPr/>
              </a:pPr>
              <a:t>4/21/2015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1200" baseline="0">
                <a:latin typeface="Capitals" pitchFamily="8" charset="0"/>
                <a:ea typeface="ＭＳ Ｐゴシック" pitchFamily="8" charset="-128"/>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baseline="0" smtClean="0"/>
            </a:lvl1pPr>
          </a:lstStyle>
          <a:p>
            <a:pPr>
              <a:defRPr/>
            </a:pPr>
            <a:fld id="{FC20C71B-4C85-4F61-BD50-25F9CF9C21FC}" type="slidenum">
              <a:rPr lang="en-US" altLang="en-US"/>
              <a:pPr>
                <a:defRPr/>
              </a:pPr>
              <a:t>‹#›</a:t>
            </a:fld>
            <a:endParaRPr lang="en-US" altLang="en-US"/>
          </a:p>
        </p:txBody>
      </p:sp>
    </p:spTree>
    <p:extLst>
      <p:ext uri="{BB962C8B-B14F-4D97-AF65-F5344CB8AC3E}">
        <p14:creationId xmlns:p14="http://schemas.microsoft.com/office/powerpoint/2010/main" val="37698286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baseline="0">
                <a:latin typeface="Arial" charset="0"/>
                <a:ea typeface="ＭＳ Ｐゴシック" pitchFamily="8" charset="-128"/>
                <a:cs typeface="+mn-cs"/>
              </a:defRPr>
            </a:lvl1pPr>
          </a:lstStyle>
          <a:p>
            <a:pPr>
              <a:defRPr/>
            </a:pPr>
            <a:endParaRPr lang="en-US"/>
          </a:p>
        </p:txBody>
      </p:sp>
      <p:sp>
        <p:nvSpPr>
          <p:cNvPr id="92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baseline="0">
                <a:latin typeface="Arial" charset="0"/>
                <a:ea typeface="ＭＳ Ｐゴシック" pitchFamily="8" charset="-128"/>
                <a:cs typeface="+mn-cs"/>
              </a:defRPr>
            </a:lvl1pPr>
          </a:lstStyle>
          <a:p>
            <a:pPr>
              <a:defRPr/>
            </a:pPr>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2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baseline="0">
                <a:latin typeface="Arial" charset="0"/>
                <a:ea typeface="ＭＳ Ｐゴシック" pitchFamily="8" charset="-128"/>
                <a:cs typeface="+mn-cs"/>
              </a:defRPr>
            </a:lvl1pPr>
          </a:lstStyle>
          <a:p>
            <a:pPr>
              <a:defRPr/>
            </a:pPr>
            <a:endParaRPr lang="en-US"/>
          </a:p>
        </p:txBody>
      </p:sp>
      <p:sp>
        <p:nvSpPr>
          <p:cNvPr id="92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baseline="0" smtClean="0">
                <a:latin typeface="Arial" panose="020B0604020202020204" pitchFamily="34" charset="0"/>
              </a:defRPr>
            </a:lvl1pPr>
          </a:lstStyle>
          <a:p>
            <a:pPr>
              <a:defRPr/>
            </a:pPr>
            <a:fld id="{5EAF33C5-8AB9-43EA-A24B-43898D516A5A}" type="slidenum">
              <a:rPr lang="en-US" altLang="en-US"/>
              <a:pPr>
                <a:defRPr/>
              </a:pPr>
              <a:t>‹#›</a:t>
            </a:fld>
            <a:endParaRPr lang="en-US" altLang="en-US"/>
          </a:p>
        </p:txBody>
      </p:sp>
    </p:spTree>
    <p:extLst>
      <p:ext uri="{BB962C8B-B14F-4D97-AF65-F5344CB8AC3E}">
        <p14:creationId xmlns:p14="http://schemas.microsoft.com/office/powerpoint/2010/main" val="9462976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AF33C5-8AB9-43EA-A24B-43898D516A5A}" type="slidenum">
              <a:rPr lang="en-US" altLang="en-US" smtClean="0"/>
              <a:pPr>
                <a:defRPr/>
              </a:pPr>
              <a:t>1</a:t>
            </a:fld>
            <a:endParaRPr lang="en-US" altLang="en-US"/>
          </a:p>
        </p:txBody>
      </p:sp>
    </p:spTree>
    <p:extLst>
      <p:ext uri="{BB962C8B-B14F-4D97-AF65-F5344CB8AC3E}">
        <p14:creationId xmlns:p14="http://schemas.microsoft.com/office/powerpoint/2010/main" val="1422323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http://www.microsoft.com/en-us/download/confirmation.aspx?id=38182 </a:t>
            </a:r>
          </a:p>
          <a:p>
            <a:endParaRPr lang="en-US" dirty="0" smtClean="0"/>
          </a:p>
          <a:p>
            <a:r>
              <a:rPr lang="en-US" noProof="0" dirty="0" smtClean="0"/>
              <a:t>Steve</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5A23227-B186-492D-B1F4-8A204A93FBF9}" type="datetime1">
              <a:rPr lang="en-US" smtClean="0"/>
              <a:t>4/21/2015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618259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2113" y="873125"/>
            <a:ext cx="2306637" cy="1730375"/>
          </a:xfrm>
        </p:spPr>
      </p:sp>
      <p:sp>
        <p:nvSpPr>
          <p:cNvPr id="3" name="Notes Placeholder 2"/>
          <p:cNvSpPr>
            <a:spLocks noGrp="1"/>
          </p:cNvSpPr>
          <p:nvPr>
            <p:ph type="body" idx="1"/>
          </p:nvPr>
        </p:nvSpPr>
        <p:spPr/>
        <p:txBody>
          <a:bodyPr/>
          <a:lstStyle/>
          <a:p>
            <a:r>
              <a:rPr lang="en-US" noProof="0" dirty="0" smtClean="0"/>
              <a:t>Steve</a:t>
            </a:r>
            <a:endParaRPr lang="en-US" dirty="0"/>
          </a:p>
        </p:txBody>
      </p:sp>
      <p:sp>
        <p:nvSpPr>
          <p:cNvPr id="4" name="Header Placeholder 3"/>
          <p:cNvSpPr>
            <a:spLocks noGrp="1"/>
          </p:cNvSpPr>
          <p:nvPr>
            <p:ph type="hdr" sz="quarter" idx="10"/>
          </p:nvPr>
        </p:nvSpPr>
        <p:spPr/>
        <p:txBody>
          <a:bodyPr/>
          <a:lstStyle/>
          <a:p>
            <a:r>
              <a:rPr lang="en-US" dirty="0" smtClean="0"/>
              <a:t>TechReady 18</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pPr/>
              <a:t>4/21/2015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278416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Steve</a:t>
            </a:r>
            <a:br>
              <a:rPr lang="en-US" dirty="0" smtClean="0"/>
            </a:br>
            <a:r>
              <a:rPr lang="en-US" dirty="0" smtClean="0"/>
              <a:t/>
            </a:r>
            <a:br>
              <a:rPr lang="en-US" dirty="0" smtClean="0"/>
            </a:br>
            <a:r>
              <a:rPr lang="en-US" dirty="0" smtClean="0"/>
              <a:t>App</a:t>
            </a:r>
            <a:r>
              <a:rPr lang="en-US" baseline="0" dirty="0" smtClean="0"/>
              <a:t> is started from the web by end user or process is started during provisioning</a:t>
            </a:r>
          </a:p>
          <a:p>
            <a:pPr marL="228600" indent="-228600">
              <a:buFont typeface="+mj-lt"/>
              <a:buAutoNum type="arabicPeriod"/>
            </a:pPr>
            <a:r>
              <a:rPr lang="en-US" baseline="0" dirty="0" smtClean="0"/>
              <a:t>App side has the needed theme elements and other assets for sites, which will be published</a:t>
            </a:r>
          </a:p>
          <a:p>
            <a:pPr marL="228600" indent="-228600">
              <a:buFont typeface="+mj-lt"/>
              <a:buAutoNum type="arabicPeriod"/>
            </a:pPr>
            <a:r>
              <a:rPr lang="en-US" baseline="0" dirty="0" smtClean="0"/>
              <a:t>App drives the modification of the host web by applying the needed customizations to host web</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2D3C981-D3CD-40F5-98A2-508AF5A73478}" type="datetime1">
              <a:rPr lang="en-US" smtClean="0"/>
              <a:t>4/21/2015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908476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4/21/2015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4381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vesa</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3382050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4/21/2015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10099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Steve</a:t>
            </a:r>
            <a:br>
              <a:rPr lang="en-US" dirty="0" smtClean="0"/>
            </a:br>
            <a:r>
              <a:rPr lang="en-US" dirty="0" smtClean="0"/>
              <a:t/>
            </a:r>
            <a:br>
              <a:rPr lang="en-US" dirty="0" smtClean="0"/>
            </a:br>
            <a:r>
              <a:rPr lang="en-US" dirty="0" smtClean="0"/>
              <a:t>App</a:t>
            </a:r>
            <a:r>
              <a:rPr lang="en-US" baseline="0" dirty="0" smtClean="0"/>
              <a:t> is started from the web by end user or process is started during provisioning</a:t>
            </a:r>
          </a:p>
          <a:p>
            <a:pPr marL="228600" indent="-228600">
              <a:buFont typeface="+mj-lt"/>
              <a:buAutoNum type="arabicPeriod"/>
            </a:pPr>
            <a:r>
              <a:rPr lang="en-US" baseline="0" dirty="0" smtClean="0"/>
              <a:t>App side has the needed theme elements and other assets for sites, which will be published</a:t>
            </a:r>
          </a:p>
          <a:p>
            <a:pPr marL="228600" indent="-228600">
              <a:buFont typeface="+mj-lt"/>
              <a:buAutoNum type="arabicPeriod"/>
            </a:pPr>
            <a:r>
              <a:rPr lang="en-US" baseline="0" dirty="0" smtClean="0"/>
              <a:t>App drives the modification of the host web by applying the needed customizations to host web</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2D3C981-D3CD-40F5-98A2-508AF5A73478}" type="datetime1">
              <a:rPr lang="en-US" smtClean="0"/>
              <a:t>4/21/2015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81838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r>
              <a:rPr lang="en-US" dirty="0" smtClean="0"/>
              <a:t>Vesa &amp; Steve</a:t>
            </a:r>
            <a:r>
              <a:rPr lang="en-US" baseline="0" dirty="0" smtClean="0"/>
              <a:t> Dialog </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4/21/2015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395444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r>
              <a:rPr lang="en-US" dirty="0" smtClean="0"/>
              <a:t>Vesa &amp; Steve</a:t>
            </a:r>
            <a:r>
              <a:rPr lang="en-US" baseline="0" dirty="0" smtClean="0"/>
              <a:t> Dialog </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4/21/2015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162195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a:p>
        </p:txBody>
      </p:sp>
    </p:spTree>
    <p:extLst>
      <p:ext uri="{BB962C8B-B14F-4D97-AF65-F5344CB8AC3E}">
        <p14:creationId xmlns:p14="http://schemas.microsoft.com/office/powerpoint/2010/main" val="2061926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Vesa Great Slide to explain the methodology and thinking behind why we want to discourage these EXC</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4/21/2015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531207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4078284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4/21/2015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3291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0BCE5CA-AB70-4EA2-B0FB-CE35BEFC4753}" type="datetime1">
              <a:rPr lang="en-US" smtClean="0"/>
              <a:t>4/21/2015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865041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Vesa</a:t>
            </a:r>
          </a:p>
          <a:p>
            <a:r>
              <a:rPr lang="en-US" dirty="0" smtClean="0"/>
              <a:t>Risk is that for sites created from the time</a:t>
            </a:r>
            <a:r>
              <a:rPr lang="en-US" baseline="0" dirty="0" smtClean="0"/>
              <a:t> WE updated the service until the time YOU updated your Templates, these sites will NOT have all of the features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4/21/2015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97259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1187368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a:p>
        </p:txBody>
      </p:sp>
    </p:spTree>
    <p:extLst>
      <p:ext uri="{BB962C8B-B14F-4D97-AF65-F5344CB8AC3E}">
        <p14:creationId xmlns:p14="http://schemas.microsoft.com/office/powerpoint/2010/main" val="2959847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1056250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4/21/2015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Steve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33311994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ession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58052" name="Rectangle 1028"/>
          <p:cNvSpPr>
            <a:spLocks noGrp="1" noChangeArrowheads="1"/>
          </p:cNvSpPr>
          <p:nvPr>
            <p:ph type="ctrTitle" hasCustomPrompt="1"/>
          </p:nvPr>
        </p:nvSpPr>
        <p:spPr>
          <a:xfrm>
            <a:off x="3352800" y="1905000"/>
            <a:ext cx="5257800" cy="2286000"/>
          </a:xfrm>
        </p:spPr>
        <p:txBody>
          <a:bodyPr anchor="t"/>
          <a:lstStyle>
            <a:lvl1pPr algn="l">
              <a:defRPr sz="3200" b="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GB" dirty="0" smtClean="0">
                <a:effectLst/>
              </a:rPr>
              <a:t>Session Title</a:t>
            </a:r>
            <a:endParaRPr lang="en-US" dirty="0"/>
          </a:p>
        </p:txBody>
      </p:sp>
      <p:sp>
        <p:nvSpPr>
          <p:cNvPr id="258053" name="Rectangle 1029"/>
          <p:cNvSpPr>
            <a:spLocks noGrp="1" noChangeArrowheads="1"/>
          </p:cNvSpPr>
          <p:nvPr>
            <p:ph type="subTitle" idx="1" hasCustomPrompt="1"/>
          </p:nvPr>
        </p:nvSpPr>
        <p:spPr>
          <a:xfrm>
            <a:off x="3352800" y="4495800"/>
            <a:ext cx="5257800" cy="914400"/>
          </a:xfrm>
        </p:spPr>
        <p:txBody>
          <a:bodyPr/>
          <a:lstStyle>
            <a:lvl1pPr marL="0" indent="0" algn="l">
              <a:buFont typeface="Wingdings 3" pitchFamily="8" charset="2"/>
              <a:buNone/>
              <a:defRPr lang="en-US" sz="2400" baseline="0" dirty="0">
                <a:solidFill>
                  <a:schemeClr val="bg1"/>
                </a:solidFill>
                <a:latin typeface="Segoe UI Light" panose="020B0502040204020203" pitchFamily="34" charset="0"/>
              </a:defRPr>
            </a:lvl1pPr>
          </a:lstStyle>
          <a:p>
            <a:r>
              <a:rPr lang="en-US" dirty="0" smtClean="0"/>
              <a:t>Speaker Name</a:t>
            </a:r>
            <a:endParaRPr lang="en-US" dirty="0"/>
          </a:p>
        </p:txBody>
      </p:sp>
      <p:sp>
        <p:nvSpPr>
          <p:cNvPr id="5" name="Rectangle 1030"/>
          <p:cNvSpPr>
            <a:spLocks noGrp="1" noChangeArrowheads="1"/>
          </p:cNvSpPr>
          <p:nvPr>
            <p:ph type="dt" sz="half" idx="10"/>
          </p:nvPr>
        </p:nvSpPr>
        <p:spPr>
          <a:xfrm>
            <a:off x="685800" y="6248400"/>
            <a:ext cx="1905000" cy="457200"/>
          </a:xfrm>
        </p:spPr>
        <p:txBody>
          <a:bodyPr/>
          <a:lstStyle>
            <a:lvl1pPr algn="l">
              <a:defRPr/>
            </a:lvl1pPr>
          </a:lstStyle>
          <a:p>
            <a:pPr>
              <a:defRPr/>
            </a:pPr>
            <a:endParaRPr lang="en-US" dirty="0"/>
          </a:p>
        </p:txBody>
      </p:sp>
    </p:spTree>
    <p:extLst>
      <p:ext uri="{BB962C8B-B14F-4D97-AF65-F5344CB8AC3E}">
        <p14:creationId xmlns:p14="http://schemas.microsoft.com/office/powerpoint/2010/main" val="106360472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Segoe UI Light" panose="020B0502040204020203"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atin typeface="Segoe UI Light" panose="020B0502040204020203" pitchFamily="34" charset="0"/>
              </a:defRPr>
            </a:lvl1pPr>
            <a:lvl2pPr>
              <a:defRPr sz="2800">
                <a:latin typeface="Segoe UI Light" panose="020B0502040204020203" pitchFamily="34" charset="0"/>
              </a:defRPr>
            </a:lvl2pPr>
            <a:lvl3pPr>
              <a:defRPr sz="2400">
                <a:latin typeface="Segoe UI Light" panose="020B0502040204020203" pitchFamily="34" charset="0"/>
              </a:defRPr>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atin typeface="Segoe UI Light" panose="020B0502040204020203" pitchFamily="34" charset="0"/>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atin typeface="Segoe UI Light" panose="020B0502040204020203" pitchFamily="34" charset="0"/>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225169238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Slide">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Segoe UI Light" panose="020B0502040204020203"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Segoe UI Light"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atin typeface="Segoe UI Light" panose="020B0502040204020203" pitchFamily="34" charset="0"/>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atin typeface="Segoe UI Light" panose="020B0502040204020203" pitchFamily="34" charset="0"/>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344670464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43636"/>
          </a:xfrm>
          <a:prstGeom prst="rect">
            <a:avLst/>
          </a:prstGeom>
        </p:spPr>
        <p:txBody>
          <a:bodyPr/>
          <a:lstStyle>
            <a:lvl1pPr marL="213179" indent="-213179">
              <a:buFont typeface="Wingdings" pitchFamily="2" charset="2"/>
              <a:buChar char=""/>
              <a:defRPr sz="3001"/>
            </a:lvl1pPr>
            <a:lvl2pPr marL="388247" indent="-175069">
              <a:buFont typeface="Wingdings" pitchFamily="2" charset="2"/>
              <a:buChar char=""/>
              <a:defRPr>
                <a:latin typeface="+mn-lt"/>
              </a:defRPr>
            </a:lvl2pPr>
            <a:lvl3pPr marL="556171" indent="-167923">
              <a:buFont typeface="Wingdings" pitchFamily="2" charset="2"/>
              <a:buChar char=""/>
              <a:tabLst/>
              <a:defRPr>
                <a:latin typeface="+mn-lt"/>
              </a:defRPr>
            </a:lvl3pPr>
            <a:lvl4pPr marL="685983" indent="-129813">
              <a:buFont typeface="Wingdings" pitchFamily="2" charset="2"/>
              <a:buChar char=""/>
              <a:defRPr>
                <a:latin typeface="+mn-lt"/>
              </a:defRPr>
            </a:lvl4pPr>
            <a:lvl5pPr marL="815796" indent="-129813">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727659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7" y="2819604"/>
            <a:ext cx="8363938" cy="1218795"/>
          </a:xfrm>
          <a:prstGeom prst="rect">
            <a:avLst/>
          </a:prstGeom>
        </p:spPr>
        <p:txBody>
          <a:bodyPr lIns="91419" tIns="45710" rIns="91419" bIns="45710" anchor="b" anchorCtr="0"/>
          <a:lstStyle>
            <a:lvl1pPr>
              <a:defRPr sz="6602"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69804006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7" y="2819604"/>
            <a:ext cx="8363938" cy="1218795"/>
          </a:xfrm>
          <a:prstGeom prst="rect">
            <a:avLst/>
          </a:prstGeom>
        </p:spPr>
        <p:txBody>
          <a:bodyPr lIns="91419" tIns="45710" rIns="91419" bIns="45710" anchor="b" anchorCtr="0"/>
          <a:lstStyle>
            <a:lvl1pPr>
              <a:defRPr sz="6602"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22064" y="6102166"/>
            <a:ext cx="1620916" cy="747988"/>
          </a:xfrm>
          <a:prstGeom prst="rect">
            <a:avLst/>
          </a:prstGeom>
        </p:spPr>
      </p:pic>
    </p:spTree>
    <p:extLst>
      <p:ext uri="{BB962C8B-B14F-4D97-AF65-F5344CB8AC3E}">
        <p14:creationId xmlns:p14="http://schemas.microsoft.com/office/powerpoint/2010/main" val="265991166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4" y="2109544"/>
            <a:ext cx="7680340" cy="997196"/>
          </a:xfrm>
          <a:prstGeom prst="rect">
            <a:avLst/>
          </a:prstGeom>
        </p:spPr>
        <p:txBody>
          <a:bodyPr lIns="91419" tIns="45710" rIns="91419" bIns="45710" anchor="b" anchorCtr="0"/>
          <a:lstStyle>
            <a:lvl1pPr>
              <a:defRPr sz="5401"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4" y="3425825"/>
            <a:ext cx="7680340" cy="498598"/>
          </a:xfrm>
          <a:prstGeom prst="rect">
            <a:avLst/>
          </a:prstGeom>
        </p:spPr>
        <p:txBody>
          <a:bodyPr lIns="91419" tIns="45710" rIns="91419" bIns="45710">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spTree>
    <p:extLst>
      <p:ext uri="{BB962C8B-B14F-4D97-AF65-F5344CB8AC3E}">
        <p14:creationId xmlns:p14="http://schemas.microsoft.com/office/powerpoint/2010/main" val="7328382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4" y="2109544"/>
            <a:ext cx="7680340" cy="997196"/>
          </a:xfrm>
          <a:prstGeom prst="rect">
            <a:avLst/>
          </a:prstGeom>
        </p:spPr>
        <p:txBody>
          <a:bodyPr lIns="91419" tIns="45710" rIns="91419" bIns="45710" anchor="b" anchorCtr="0"/>
          <a:lstStyle>
            <a:lvl1pPr>
              <a:defRPr sz="5401"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4" y="3425825"/>
            <a:ext cx="7680340" cy="498598"/>
          </a:xfrm>
          <a:prstGeom prst="rect">
            <a:avLst/>
          </a:prstGeom>
        </p:spPr>
        <p:txBody>
          <a:bodyPr lIns="91419" tIns="45710" rIns="91419" bIns="45710">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spTree>
    <p:extLst>
      <p:ext uri="{BB962C8B-B14F-4D97-AF65-F5344CB8AC3E}">
        <p14:creationId xmlns:p14="http://schemas.microsoft.com/office/powerpoint/2010/main" val="31403932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4" y="2109544"/>
            <a:ext cx="7680340" cy="997196"/>
          </a:xfrm>
          <a:prstGeom prst="rect">
            <a:avLst/>
          </a:prstGeom>
        </p:spPr>
        <p:txBody>
          <a:bodyPr lIns="91419" tIns="45710" rIns="91419" bIns="45710" anchor="b" anchorCtr="0"/>
          <a:lstStyle>
            <a:lvl1pPr>
              <a:defRPr sz="5401"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4" y="3425825"/>
            <a:ext cx="7680340" cy="498598"/>
          </a:xfrm>
          <a:prstGeom prst="rect">
            <a:avLst/>
          </a:prstGeom>
        </p:spPr>
        <p:txBody>
          <a:bodyPr lIns="91419" tIns="45710" rIns="91419" bIns="45710">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spTree>
    <p:extLst>
      <p:ext uri="{BB962C8B-B14F-4D97-AF65-F5344CB8AC3E}">
        <p14:creationId xmlns:p14="http://schemas.microsoft.com/office/powerpoint/2010/main" val="26767296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4" y="2109544"/>
            <a:ext cx="7680340" cy="997196"/>
          </a:xfrm>
          <a:prstGeom prst="rect">
            <a:avLst/>
          </a:prstGeom>
        </p:spPr>
        <p:txBody>
          <a:bodyPr lIns="91419" tIns="45710" rIns="91419" bIns="45710" anchor="b" anchorCtr="0"/>
          <a:lstStyle>
            <a:lvl1pPr>
              <a:defRPr sz="5401"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4" y="3425825"/>
            <a:ext cx="7680340" cy="498598"/>
          </a:xfrm>
          <a:prstGeom prst="rect">
            <a:avLst/>
          </a:prstGeom>
        </p:spPr>
        <p:txBody>
          <a:bodyPr lIns="91419" tIns="45710" rIns="91419" bIns="45710">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spTree>
    <p:extLst>
      <p:ext uri="{BB962C8B-B14F-4D97-AF65-F5344CB8AC3E}">
        <p14:creationId xmlns:p14="http://schemas.microsoft.com/office/powerpoint/2010/main" val="3442072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a:prstGeom prst="rect">
            <a:avLst/>
          </a:prstGeom>
        </p:spPr>
        <p:txBody>
          <a:bodyPr anchor="b" anchorCtr="0"/>
          <a:lstStyle>
            <a:lvl1pPr>
              <a:defRPr sz="5401" spc="-113"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0" cy="498598"/>
          </a:xfrm>
          <a:prstGeom prst="rect">
            <a:avLst/>
          </a:prstGeom>
        </p:spPr>
        <p:txBody>
          <a:bodyPr>
            <a:noAutofit/>
          </a:bodyPr>
          <a:lstStyle>
            <a:lvl1pPr marL="0" indent="0">
              <a:spcBef>
                <a:spcPts val="0"/>
              </a:spcBef>
              <a:buNone/>
              <a:defRPr spc="-53" baseline="0">
                <a:solidFill>
                  <a:schemeClr val="bg1"/>
                </a:solidFill>
                <a:latin typeface="+mj-lt"/>
              </a:defRPr>
            </a:lvl1pPr>
          </a:lstStyle>
          <a:p>
            <a:pPr lvl="0"/>
            <a:r>
              <a:rPr lang="en-US" dirty="0" smtClean="0"/>
              <a:t>Subtitle</a:t>
            </a:r>
            <a:endParaRPr lang="en-US" dirty="0"/>
          </a:p>
        </p:txBody>
      </p:sp>
    </p:spTree>
    <p:extLst>
      <p:ext uri="{BB962C8B-B14F-4D97-AF65-F5344CB8AC3E}">
        <p14:creationId xmlns:p14="http://schemas.microsoft.com/office/powerpoint/2010/main" val="40292010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bout the Speaker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lang="en-US" dirty="0">
                <a:solidFill>
                  <a:schemeClr val="bg1"/>
                </a:solidFill>
                <a:latin typeface="Segoe UI Light" panose="020B05020402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latin typeface="Segoe UI Light" panose="020B0502040204020203" pitchFamily="34" charset="0"/>
              </a:defRPr>
            </a:lvl1pPr>
            <a:lvl2pPr>
              <a:defRPr>
                <a:solidFill>
                  <a:schemeClr val="bg1"/>
                </a:solidFill>
                <a:latin typeface="Segoe UI Light" panose="020B0502040204020203" pitchFamily="34" charset="0"/>
              </a:defRPr>
            </a:lvl2pPr>
            <a:lvl3pPr>
              <a:defRPr>
                <a:solidFill>
                  <a:schemeClr val="bg1"/>
                </a:solidFill>
                <a:latin typeface="Segoe UI Light" panose="020B0502040204020203" pitchFamily="34" charset="0"/>
              </a:defRPr>
            </a:lvl3pPr>
            <a:lvl4pPr>
              <a:defRPr>
                <a:solidFill>
                  <a:schemeClr val="bg1"/>
                </a:solidFill>
                <a:latin typeface="Segoe UI Light" panose="020B0502040204020203" pitchFamily="34" charset="0"/>
              </a:defRPr>
            </a:lvl4pPr>
            <a:lvl5pPr>
              <a:defRPr>
                <a:solidFill>
                  <a:schemeClr val="bg1"/>
                </a:solidFill>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p:txBody>
          <a:bodyPr/>
          <a:lstStyle>
            <a:lvl1pPr>
              <a:defRPr>
                <a:latin typeface="Segoe UI Light" panose="020B0502040204020203" pitchFamily="34" charset="0"/>
              </a:defRPr>
            </a:lvl1pPr>
          </a:lstStyle>
          <a:p>
            <a:pPr>
              <a:defRPr/>
            </a:pPr>
            <a:endParaRPr lang="en-US"/>
          </a:p>
        </p:txBody>
      </p:sp>
      <p:sp>
        <p:nvSpPr>
          <p:cNvPr id="6" name="Rectangle 5"/>
          <p:cNvSpPr>
            <a:spLocks noGrp="1" noChangeArrowheads="1"/>
          </p:cNvSpPr>
          <p:nvPr>
            <p:ph type="ftr" sz="quarter" idx="11"/>
          </p:nvPr>
        </p:nvSpPr>
        <p:spPr/>
        <p:txBody>
          <a:bodyPr/>
          <a:lstStyle>
            <a:lvl1pPr>
              <a:defRPr>
                <a:latin typeface="Segoe UI Light" panose="020B0502040204020203" pitchFamily="34" charset="0"/>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16933300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a:prstGeom prst="rect">
            <a:avLst/>
          </a:prstGeom>
        </p:spPr>
        <p:txBody>
          <a:bodyPr anchor="b" anchorCtr="0"/>
          <a:lstStyle>
            <a:lvl1pPr>
              <a:defRPr sz="5401" spc="-113"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0" cy="498598"/>
          </a:xfrm>
          <a:prstGeom prst="rect">
            <a:avLst/>
          </a:prstGeom>
        </p:spPr>
        <p:txBody>
          <a:bodyPr>
            <a:noAutofit/>
          </a:bodyPr>
          <a:lstStyle>
            <a:lvl1pPr marL="0" indent="0">
              <a:spcBef>
                <a:spcPts val="0"/>
              </a:spcBef>
              <a:buNone/>
              <a:defRPr spc="-53" baseline="0">
                <a:solidFill>
                  <a:schemeClr val="bg1"/>
                </a:solidFill>
                <a:latin typeface="+mj-lt"/>
              </a:defRPr>
            </a:lvl1pPr>
          </a:lstStyle>
          <a:p>
            <a:pPr lvl="0"/>
            <a:r>
              <a:rPr lang="en-US" dirty="0" smtClean="0"/>
              <a:t>Subtitle</a:t>
            </a:r>
            <a:endParaRPr lang="en-US" dirty="0"/>
          </a:p>
        </p:txBody>
      </p:sp>
    </p:spTree>
    <p:extLst>
      <p:ext uri="{BB962C8B-B14F-4D97-AF65-F5344CB8AC3E}">
        <p14:creationId xmlns:p14="http://schemas.microsoft.com/office/powerpoint/2010/main" val="704925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7" y="2819604"/>
            <a:ext cx="8363938" cy="1218795"/>
          </a:xfrm>
          <a:prstGeom prst="rect">
            <a:avLst/>
          </a:prstGeom>
        </p:spPr>
        <p:txBody>
          <a:bodyPr lIns="91419" tIns="45710" rIns="91419" bIns="45710" anchor="b" anchorCtr="0"/>
          <a:lstStyle>
            <a:lvl1pPr>
              <a:defRPr sz="6602"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6142499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7" y="2819604"/>
            <a:ext cx="8363938" cy="1218795"/>
          </a:xfrm>
          <a:prstGeom prst="rect">
            <a:avLst/>
          </a:prstGeom>
        </p:spPr>
        <p:txBody>
          <a:bodyPr lIns="91419" tIns="45710" rIns="91419" bIns="45710" anchor="b" anchorCtr="0"/>
          <a:lstStyle>
            <a:lvl1pPr>
              <a:defRPr sz="6602"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3527427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7" y="2819604"/>
            <a:ext cx="8363938" cy="1218795"/>
          </a:xfrm>
          <a:prstGeom prst="rect">
            <a:avLst/>
          </a:prstGeom>
        </p:spPr>
        <p:txBody>
          <a:bodyPr lIns="91419" tIns="45710" rIns="91419" bIns="45710" anchor="b" anchorCtr="0"/>
          <a:lstStyle>
            <a:lvl1pPr>
              <a:defRPr sz="6602"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41868051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7" y="2819604"/>
            <a:ext cx="8363938" cy="1218795"/>
          </a:xfrm>
          <a:prstGeom prst="rect">
            <a:avLst/>
          </a:prstGeom>
        </p:spPr>
        <p:txBody>
          <a:bodyPr lIns="91419" tIns="45710" rIns="91419" bIns="45710" anchor="b" anchorCtr="0"/>
          <a:lstStyle>
            <a:lvl1pPr>
              <a:defRPr sz="6602"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10929668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a:prstGeom prst="rect">
            <a:avLst/>
          </a:prstGeom>
        </p:spPr>
        <p:txBody>
          <a:bodyPr anchor="b" anchorCtr="0"/>
          <a:lstStyle>
            <a:lvl1pPr>
              <a:defRPr sz="6602" spc="-225" baseline="0">
                <a:solidFill>
                  <a:schemeClr val="bg1"/>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416916793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a:prstGeom prst="rect">
            <a:avLst/>
          </a:prstGeom>
        </p:spPr>
        <p:txBody>
          <a:bodyPr anchor="b" anchorCtr="0"/>
          <a:lstStyle>
            <a:lvl1pPr>
              <a:defRPr sz="6602" spc="-225" baseline="0">
                <a:solidFill>
                  <a:schemeClr val="bg1"/>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284383140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14904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84522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645070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ullet Poi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Segoe UI Light" panose="020B0502040204020203" pitchFamily="34" charset="0"/>
              </a:defRPr>
            </a:lvl1pPr>
            <a:lvl2pPr>
              <a:defRPr>
                <a:latin typeface="Segoe UI Light" panose="020B0502040204020203" pitchFamily="34" charset="0"/>
              </a:defRPr>
            </a:lvl2pPr>
            <a:lvl3pPr>
              <a:defRPr>
                <a:latin typeface="Segoe UI Light" panose="020B0502040204020203" pitchFamily="34" charset="0"/>
              </a:defRPr>
            </a:lvl3pPr>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atin typeface="Segoe UI Light" panose="020B0502040204020203" pitchFamily="34" charset="0"/>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atin typeface="Segoe UI Light" panose="020B0502040204020203" pitchFamily="34" charset="0"/>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369811835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77069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84146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842867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22064" y="6102166"/>
            <a:ext cx="1620916" cy="747988"/>
          </a:xfrm>
          <a:prstGeom prst="rect">
            <a:avLst/>
          </a:prstGeom>
        </p:spPr>
      </p:pic>
    </p:spTree>
    <p:extLst>
      <p:ext uri="{BB962C8B-B14F-4D97-AF65-F5344CB8AC3E}">
        <p14:creationId xmlns:p14="http://schemas.microsoft.com/office/powerpoint/2010/main" val="6963123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gradFill>
                  <a:gsLst>
                    <a:gs pos="100000">
                      <a:schemeClr val="tx2"/>
                    </a:gs>
                    <a:gs pos="0">
                      <a:schemeClr val="tx2"/>
                    </a:gs>
                  </a:gsLst>
                  <a:lin ang="5400000" scaled="0"/>
                </a:gradFill>
                <a:latin typeface="+mj-lt"/>
              </a:defRPr>
            </a:lvl1pPr>
            <a:lvl2pPr marL="0" indent="0">
              <a:buNone/>
              <a:defRPr sz="1500">
                <a:gradFill>
                  <a:gsLst>
                    <a:gs pos="100000">
                      <a:schemeClr val="bg2"/>
                    </a:gs>
                    <a:gs pos="6000">
                      <a:schemeClr val="bg2"/>
                    </a:gs>
                  </a:gsLst>
                  <a:lin ang="5400000" scaled="0"/>
                </a:gradFill>
              </a:defRPr>
            </a:lvl2pPr>
            <a:lvl3pPr marL="173878" indent="0">
              <a:buNone/>
              <a:defRPr sz="1500">
                <a:gradFill>
                  <a:gsLst>
                    <a:gs pos="100000">
                      <a:schemeClr val="bg2"/>
                    </a:gs>
                    <a:gs pos="6000">
                      <a:schemeClr val="bg2"/>
                    </a:gs>
                  </a:gsLst>
                  <a:lin ang="5400000" scaled="0"/>
                </a:gradFill>
              </a:defRPr>
            </a:lvl3pPr>
            <a:lvl4pPr marL="342991" indent="0">
              <a:buNone/>
              <a:defRPr sz="1500">
                <a:gradFill>
                  <a:gsLst>
                    <a:gs pos="100000">
                      <a:schemeClr val="bg2"/>
                    </a:gs>
                    <a:gs pos="6000">
                      <a:schemeClr val="bg2"/>
                    </a:gs>
                  </a:gsLst>
                  <a:lin ang="5400000" scaled="0"/>
                </a:gradFill>
              </a:defRPr>
            </a:lvl4pPr>
            <a:lvl5pPr marL="520442" indent="0">
              <a:buNone/>
              <a:defRPr sz="15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8121" y="6100346"/>
            <a:ext cx="1640853" cy="757654"/>
          </a:xfrm>
          <a:prstGeom prst="rect">
            <a:avLst/>
          </a:prstGeom>
        </p:spPr>
      </p:pic>
    </p:spTree>
    <p:extLst>
      <p:ext uri="{BB962C8B-B14F-4D97-AF65-F5344CB8AC3E}">
        <p14:creationId xmlns:p14="http://schemas.microsoft.com/office/powerpoint/2010/main" val="149711068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43636"/>
          </a:xfrm>
          <a:prstGeom prst="rect">
            <a:avLst/>
          </a:prstGeom>
        </p:spPr>
        <p:txBody>
          <a:bodyPr/>
          <a:lstStyle>
            <a:lvl1pPr marL="213179" indent="-213179">
              <a:buFont typeface="Wingdings" pitchFamily="2" charset="2"/>
              <a:buChar char=""/>
              <a:defRPr sz="3001"/>
            </a:lvl1pPr>
            <a:lvl2pPr marL="388247" indent="-175069">
              <a:buFont typeface="Wingdings" pitchFamily="2" charset="2"/>
              <a:buChar char=""/>
              <a:defRPr>
                <a:latin typeface="+mn-lt"/>
              </a:defRPr>
            </a:lvl2pPr>
            <a:lvl3pPr marL="556171" indent="-167923">
              <a:buFont typeface="Wingdings" pitchFamily="2" charset="2"/>
              <a:buChar char=""/>
              <a:tabLst/>
              <a:defRPr>
                <a:latin typeface="+mn-lt"/>
              </a:defRPr>
            </a:lvl3pPr>
            <a:lvl4pPr marL="685983" indent="-129813">
              <a:buFont typeface="Wingdings" pitchFamily="2" charset="2"/>
              <a:buChar char=""/>
              <a:defRPr>
                <a:latin typeface="+mn-lt"/>
              </a:defRPr>
            </a:lvl4pPr>
            <a:lvl5pPr marL="815796" indent="-129813">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8121" y="6100346"/>
            <a:ext cx="1640853" cy="757654"/>
          </a:xfrm>
          <a:prstGeom prst="rect">
            <a:avLst/>
          </a:prstGeom>
        </p:spPr>
      </p:pic>
    </p:spTree>
    <p:extLst>
      <p:ext uri="{BB962C8B-B14F-4D97-AF65-F5344CB8AC3E}">
        <p14:creationId xmlns:p14="http://schemas.microsoft.com/office/powerpoint/2010/main" val="113370985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1"/>
            <a:ext cx="4047274" cy="2351413"/>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gradFill>
                  <a:gsLst>
                    <a:gs pos="1250">
                      <a:schemeClr val="bg2"/>
                    </a:gs>
                    <a:gs pos="100000">
                      <a:schemeClr val="bg2"/>
                    </a:gs>
                  </a:gsLst>
                  <a:lin ang="5400000" scaled="0"/>
                </a:gradFill>
                <a:latin typeface="+mj-lt"/>
                <a:ea typeface="+mn-ea"/>
                <a:cs typeface="+mn-cs"/>
              </a:defRPr>
            </a:lvl1pPr>
            <a:lvl2pPr marL="390629" indent="-171496">
              <a:defRPr sz="1500"/>
            </a:lvl2pPr>
            <a:lvl3pPr marL="514487" indent="-123858">
              <a:tabLst/>
              <a:defRPr sz="1500"/>
            </a:lvl3pPr>
            <a:lvl4pPr marL="647873" indent="-133386">
              <a:defRPr/>
            </a:lvl4pPr>
            <a:lvl5pPr marL="771731" indent="-123858">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1"/>
            <a:ext cx="4047274" cy="2351413"/>
          </a:xfrm>
        </p:spPr>
        <p:txBody>
          <a:bodyPr>
            <a:spAutoFit/>
          </a:bodyPr>
          <a:lstStyle>
            <a:lvl1pPr marL="254862" indent="-254862">
              <a:spcBef>
                <a:spcPts val="900"/>
              </a:spcBef>
              <a:buClr>
                <a:schemeClr val="bg2"/>
              </a:buClr>
              <a:buFont typeface="Arial" pitchFamily="34" charset="0"/>
              <a:buChar char="•"/>
              <a:defRPr lang="en-US" sz="2701" kern="1200" spc="-53" baseline="0" dirty="0" smtClean="0">
                <a:gradFill>
                  <a:gsLst>
                    <a:gs pos="1250">
                      <a:schemeClr val="bg2"/>
                    </a:gs>
                    <a:gs pos="100000">
                      <a:schemeClr val="bg2"/>
                    </a:gs>
                  </a:gsLst>
                  <a:lin ang="5400000" scaled="0"/>
                </a:gradFill>
                <a:latin typeface="+mj-lt"/>
                <a:ea typeface="+mn-ea"/>
                <a:cs typeface="+mn-cs"/>
              </a:defRPr>
            </a:lvl1pPr>
            <a:lvl2pPr marL="476377" indent="-257244">
              <a:defRPr lang="en-US" sz="1500" kern="1200" spc="0" baseline="0" dirty="0" smtClean="0">
                <a:gradFill>
                  <a:gsLst>
                    <a:gs pos="1250">
                      <a:schemeClr val="bg2"/>
                    </a:gs>
                    <a:gs pos="100000">
                      <a:schemeClr val="bg2"/>
                    </a:gs>
                  </a:gsLst>
                  <a:lin ang="5400000" scaled="0"/>
                </a:gradFill>
                <a:latin typeface="+mn-lt"/>
                <a:ea typeface="+mn-ea"/>
                <a:cs typeface="+mn-cs"/>
              </a:defRPr>
            </a:lvl2pPr>
            <a:lvl3pPr marL="647873" indent="-257244">
              <a:defRPr lang="en-US" sz="1500" kern="1200" spc="0" baseline="0" dirty="0" smtClean="0">
                <a:gradFill>
                  <a:gsLst>
                    <a:gs pos="1250">
                      <a:schemeClr val="bg2"/>
                    </a:gs>
                    <a:gs pos="100000">
                      <a:schemeClr val="bg2"/>
                    </a:gs>
                  </a:gsLst>
                  <a:lin ang="5400000" scaled="0"/>
                </a:gradFill>
                <a:latin typeface="+mn-lt"/>
                <a:ea typeface="+mn-ea"/>
                <a:cs typeface="+mn-cs"/>
              </a:defRPr>
            </a:lvl3pPr>
            <a:lvl4pPr marL="771731" indent="-257244">
              <a:defRPr lang="en-US" sz="1500" kern="1200" spc="0" baseline="0" dirty="0" smtClean="0">
                <a:gradFill>
                  <a:gsLst>
                    <a:gs pos="1250">
                      <a:schemeClr val="bg2"/>
                    </a:gs>
                    <a:gs pos="100000">
                      <a:schemeClr val="bg2"/>
                    </a:gs>
                  </a:gsLst>
                  <a:lin ang="5400000" scaled="0"/>
                </a:gradFill>
                <a:latin typeface="+mn-lt"/>
                <a:ea typeface="+mn-ea"/>
                <a:cs typeface="+mn-cs"/>
              </a:defRPr>
            </a:lvl4pPr>
            <a:lvl5pPr marL="905116" indent="-257244">
              <a:defRPr lang="en-US" sz="1500" kern="1200" spc="0" baseline="0" dirty="0">
                <a:gradFill>
                  <a:gsLst>
                    <a:gs pos="1250">
                      <a:schemeClr val="bg2"/>
                    </a:gs>
                    <a:gs pos="100000">
                      <a:schemeClr val="bg2"/>
                    </a:gs>
                  </a:gsLst>
                  <a:lin ang="5400000" scaled="0"/>
                </a:gra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smtClean="0"/>
              <a:t>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smtClean="0"/>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smtClean="0"/>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smtClean="0"/>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8121" y="6100346"/>
            <a:ext cx="1640853" cy="757654"/>
          </a:xfrm>
          <a:prstGeom prst="rect">
            <a:avLst/>
          </a:prstGeom>
        </p:spPr>
      </p:pic>
    </p:spTree>
    <p:extLst>
      <p:ext uri="{BB962C8B-B14F-4D97-AF65-F5344CB8AC3E}">
        <p14:creationId xmlns:p14="http://schemas.microsoft.com/office/powerpoint/2010/main" val="377385410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8121" y="6100346"/>
            <a:ext cx="1640853" cy="757654"/>
          </a:xfrm>
          <a:prstGeom prst="rect">
            <a:avLst/>
          </a:prstGeom>
        </p:spPr>
      </p:pic>
    </p:spTree>
    <p:extLst>
      <p:ext uri="{BB962C8B-B14F-4D97-AF65-F5344CB8AC3E}">
        <p14:creationId xmlns:p14="http://schemas.microsoft.com/office/powerpoint/2010/main" val="339595136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cSld name="Dem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userDrawn="1"/>
        </p:nvSpPr>
        <p:spPr>
          <a:xfrm>
            <a:off x="2133600" y="1143000"/>
            <a:ext cx="4800600" cy="1446550"/>
          </a:xfrm>
          <a:prstGeom prst="rect">
            <a:avLst/>
          </a:prstGeom>
          <a:noFill/>
        </p:spPr>
        <p:txBody>
          <a:bodyPr>
            <a:spAutoFit/>
          </a:bodyPr>
          <a:lstStyle/>
          <a:p>
            <a:pPr algn="ctr">
              <a:defRPr/>
            </a:pPr>
            <a:r>
              <a:rPr lang="en-US" sz="8800" b="1" cap="none" spc="0" baseline="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Segoe UI Light" panose="020B0502040204020203" pitchFamily="34" charset="0"/>
                <a:ea typeface="ＭＳ Ｐゴシック" pitchFamily="8" charset="-128"/>
              </a:rPr>
              <a:t>Demo</a:t>
            </a:r>
          </a:p>
        </p:txBody>
      </p:sp>
      <p:sp>
        <p:nvSpPr>
          <p:cNvPr id="2" name="Title 1"/>
          <p:cNvSpPr>
            <a:spLocks noGrp="1"/>
          </p:cNvSpPr>
          <p:nvPr>
            <p:ph type="title"/>
          </p:nvPr>
        </p:nvSpPr>
        <p:spPr>
          <a:xfrm>
            <a:off x="722313" y="4406900"/>
            <a:ext cx="7772400" cy="1362075"/>
          </a:xfrm>
        </p:spPr>
        <p:txBody>
          <a:bodyPr anchor="t"/>
          <a:lstStyle>
            <a:lvl1pPr algn="l">
              <a:defRPr sz="4000" b="1" cap="all">
                <a:solidFill>
                  <a:schemeClr val="bg1"/>
                </a:solidFill>
                <a:latin typeface="Segoe UI Light"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latin typeface="Segoe UI Light" panose="020B0502040204020203"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atin typeface="Segoe UI Light" panose="020B0502040204020203" pitchFamily="34" charset="0"/>
              </a:defRPr>
            </a:lvl1pPr>
          </a:lstStyle>
          <a:p>
            <a:pPr>
              <a:defRPr/>
            </a:pPr>
            <a:endParaRPr lang="en-US"/>
          </a:p>
        </p:txBody>
      </p:sp>
      <p:sp>
        <p:nvSpPr>
          <p:cNvPr id="7" name="Footer Placeholder 4"/>
          <p:cNvSpPr>
            <a:spLocks noGrp="1"/>
          </p:cNvSpPr>
          <p:nvPr>
            <p:ph type="ftr" sz="quarter" idx="11"/>
          </p:nvPr>
        </p:nvSpPr>
        <p:spPr/>
        <p:txBody>
          <a:bodyPr/>
          <a:lstStyle>
            <a:lvl1pPr>
              <a:defRPr>
                <a:latin typeface="Segoe UI Light" panose="020B0502040204020203" pitchFamily="34" charset="0"/>
              </a:defRPr>
            </a:lvl1pPr>
          </a:lstStyle>
          <a:p>
            <a:pPr>
              <a:defRPr/>
            </a:pPr>
            <a:endParaRPr lang="en-US"/>
          </a:p>
        </p:txBody>
      </p:sp>
      <p:sp>
        <p:nvSpPr>
          <p:cNvPr id="8" name="Slide Number Placeholder 5"/>
          <p:cNvSpPr>
            <a:spLocks noGrp="1"/>
          </p:cNvSpPr>
          <p:nvPr>
            <p:ph type="sldNum" sz="quarter" idx="12"/>
          </p:nvPr>
        </p:nvSpPr>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229568990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Dem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userDrawn="1"/>
        </p:nvSpPr>
        <p:spPr>
          <a:xfrm>
            <a:off x="2133600" y="1143000"/>
            <a:ext cx="4800600" cy="1446550"/>
          </a:xfrm>
          <a:prstGeom prst="rect">
            <a:avLst/>
          </a:prstGeom>
          <a:noFill/>
        </p:spPr>
        <p:txBody>
          <a:bodyPr>
            <a:spAutoFit/>
          </a:bodyPr>
          <a:lstStyle/>
          <a:p>
            <a:pPr algn="ctr">
              <a:defRPr/>
            </a:pPr>
            <a:r>
              <a:rPr lang="en-US" sz="8800" b="1" cap="none" spc="0" baseline="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Segoe UI Light" panose="020B0502040204020203" pitchFamily="34" charset="0"/>
                <a:ea typeface="ＭＳ Ｐゴシック" pitchFamily="8" charset="-128"/>
              </a:rPr>
              <a:t>Demo</a:t>
            </a:r>
          </a:p>
        </p:txBody>
      </p:sp>
      <p:sp>
        <p:nvSpPr>
          <p:cNvPr id="2" name="Title 1"/>
          <p:cNvSpPr>
            <a:spLocks noGrp="1"/>
          </p:cNvSpPr>
          <p:nvPr>
            <p:ph type="title"/>
          </p:nvPr>
        </p:nvSpPr>
        <p:spPr>
          <a:xfrm>
            <a:off x="722313" y="4406900"/>
            <a:ext cx="7772400" cy="1362075"/>
          </a:xfrm>
        </p:spPr>
        <p:txBody>
          <a:bodyPr anchor="t"/>
          <a:lstStyle>
            <a:lvl1pPr algn="l">
              <a:defRPr sz="4000" b="1" cap="all">
                <a:solidFill>
                  <a:schemeClr val="bg1"/>
                </a:solidFill>
                <a:latin typeface="Segoe UI Light"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latin typeface="Segoe UI Light" panose="020B0502040204020203"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atin typeface="Segoe UI Light" panose="020B0502040204020203" pitchFamily="34" charset="0"/>
              </a:defRPr>
            </a:lvl1pPr>
          </a:lstStyle>
          <a:p>
            <a:pPr>
              <a:defRPr/>
            </a:pPr>
            <a:endParaRPr lang="en-US"/>
          </a:p>
        </p:txBody>
      </p:sp>
      <p:sp>
        <p:nvSpPr>
          <p:cNvPr id="7" name="Footer Placeholder 4"/>
          <p:cNvSpPr>
            <a:spLocks noGrp="1"/>
          </p:cNvSpPr>
          <p:nvPr>
            <p:ph type="ftr" sz="quarter" idx="11"/>
          </p:nvPr>
        </p:nvSpPr>
        <p:spPr/>
        <p:txBody>
          <a:bodyPr/>
          <a:lstStyle>
            <a:lvl1pPr>
              <a:defRPr>
                <a:latin typeface="Segoe UI Light" panose="020B0502040204020203" pitchFamily="34" charset="0"/>
              </a:defRPr>
            </a:lvl1pPr>
          </a:lstStyle>
          <a:p>
            <a:pPr>
              <a:defRPr/>
            </a:pPr>
            <a:endParaRPr lang="en-US"/>
          </a:p>
        </p:txBody>
      </p:sp>
      <p:sp>
        <p:nvSpPr>
          <p:cNvPr id="8" name="Slide Number Placeholder 5"/>
          <p:cNvSpPr>
            <a:spLocks noGrp="1"/>
          </p:cNvSpPr>
          <p:nvPr>
            <p:ph type="sldNum" sz="quarter" idx="12"/>
          </p:nvPr>
        </p:nvSpPr>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156708644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76400"/>
            <a:ext cx="3962400" cy="4419600"/>
          </a:xfrm>
        </p:spPr>
        <p:txBody>
          <a:bodyPr/>
          <a:lstStyle>
            <a:lvl1pPr>
              <a:defRPr sz="2800">
                <a:latin typeface="Segoe UI Light" panose="020B0502040204020203" pitchFamily="34" charset="0"/>
              </a:defRPr>
            </a:lvl1pPr>
            <a:lvl2pPr>
              <a:defRPr sz="2400">
                <a:latin typeface="Segoe UI Light" panose="020B0502040204020203" pitchFamily="34" charset="0"/>
              </a:defRPr>
            </a:lvl2pPr>
            <a:lvl3pPr>
              <a:defRPr sz="2000">
                <a:latin typeface="Segoe UI Light" panose="020B0502040204020203" pitchFamily="34" charset="0"/>
              </a:defRPr>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676400"/>
            <a:ext cx="3962400" cy="4419600"/>
          </a:xfrm>
        </p:spPr>
        <p:txBody>
          <a:bodyPr/>
          <a:lstStyle>
            <a:lvl1pPr>
              <a:defRPr sz="2800">
                <a:latin typeface="Segoe UI Light" panose="020B0502040204020203" pitchFamily="34" charset="0"/>
              </a:defRPr>
            </a:lvl1pPr>
            <a:lvl2pPr>
              <a:defRPr sz="2400">
                <a:latin typeface="Segoe UI Light" panose="020B0502040204020203" pitchFamily="34" charset="0"/>
              </a:defRPr>
            </a:lvl2pPr>
            <a:lvl3pPr>
              <a:defRPr sz="2000">
                <a:latin typeface="Segoe UI Light" panose="020B0502040204020203" pitchFamily="34" charset="0"/>
              </a:defRPr>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atin typeface="Segoe UI Light" panose="020B0502040204020203" pitchFamily="34" charset="0"/>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atin typeface="Segoe UI Light" panose="020B0502040204020203" pitchFamily="34" charset="0"/>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385934009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atin typeface="Segoe UI Light" panose="020B05020402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Segoe UI Light" panose="020B0502040204020203" pitchFamily="34" charset="0"/>
              </a:defRPr>
            </a:lvl1pPr>
            <a:lvl2pPr>
              <a:defRPr sz="2000">
                <a:latin typeface="Segoe UI Light" panose="020B0502040204020203" pitchFamily="34" charset="0"/>
              </a:defRPr>
            </a:lvl2pPr>
            <a:lvl3pPr>
              <a:defRPr sz="1800">
                <a:latin typeface="Segoe UI Light" panose="020B0502040204020203" pitchFamily="34" charset="0"/>
              </a:defRPr>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Segoe UI Light" panose="020B0502040204020203" pitchFamily="34" charset="0"/>
              </a:defRPr>
            </a:lvl1pPr>
            <a:lvl2pPr>
              <a:defRPr sz="2000">
                <a:latin typeface="Segoe UI Light" panose="020B0502040204020203" pitchFamily="34" charset="0"/>
              </a:defRPr>
            </a:lvl2pPr>
            <a:lvl3pPr>
              <a:defRPr sz="1800">
                <a:latin typeface="Segoe UI Light" panose="020B0502040204020203" pitchFamily="34" charset="0"/>
              </a:defRPr>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atin typeface="Segoe UI Light" panose="020B0502040204020203" pitchFamily="34" charset="0"/>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atin typeface="Segoe UI Light" panose="020B0502040204020203" pitchFamily="34" charset="0"/>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125781740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hit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defRPr>
            </a:lvl1p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atin typeface="Segoe UI Light" panose="020B0502040204020203" pitchFamily="34" charset="0"/>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atin typeface="Segoe UI Light" panose="020B0502040204020203" pitchFamily="34" charset="0"/>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119882138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Generic Use Whit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94449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Generic Use Blue">
    <p:spTree>
      <p:nvGrpSpPr>
        <p:cNvPr id="1" name=""/>
        <p:cNvGrpSpPr/>
        <p:nvPr/>
      </p:nvGrpSpPr>
      <p:grpSpPr>
        <a:xfrm>
          <a:off x="0" y="0"/>
          <a:ext cx="0" cy="0"/>
          <a:chOff x="0" y="0"/>
          <a:chExt cx="0" cy="0"/>
        </a:xfrm>
      </p:grpSpPr>
      <p:sp>
        <p:nvSpPr>
          <p:cNvPr id="3" name="Date Placeholder 1"/>
          <p:cNvSpPr>
            <a:spLocks noGrp="1"/>
          </p:cNvSpPr>
          <p:nvPr>
            <p:ph type="dt" sz="half" idx="10"/>
          </p:nvPr>
        </p:nvSpPr>
        <p:spPr/>
        <p:txBody>
          <a:bodyPr/>
          <a:lstStyle>
            <a:lvl1pPr>
              <a:defRPr>
                <a:latin typeface="Segoe UI Light" panose="020B0502040204020203" pitchFamily="34" charset="0"/>
              </a:defRPr>
            </a:lvl1pPr>
          </a:lstStyle>
          <a:p>
            <a:pPr>
              <a:defRPr/>
            </a:pPr>
            <a:endParaRPr lang="en-US"/>
          </a:p>
        </p:txBody>
      </p:sp>
      <p:sp>
        <p:nvSpPr>
          <p:cNvPr id="4" name="Footer Placeholder 2"/>
          <p:cNvSpPr>
            <a:spLocks noGrp="1"/>
          </p:cNvSpPr>
          <p:nvPr>
            <p:ph type="ftr" sz="quarter" idx="11"/>
          </p:nvPr>
        </p:nvSpPr>
        <p:spPr/>
        <p:txBody>
          <a:bodyPr/>
          <a:lstStyle>
            <a:lvl1pPr>
              <a:defRPr>
                <a:latin typeface="Segoe UI Light" panose="020B0502040204020203" pitchFamily="34" charset="0"/>
              </a:defRPr>
            </a:lvl1pPr>
          </a:lstStyle>
          <a:p>
            <a:pPr>
              <a:defRPr/>
            </a:pPr>
            <a:endParaRPr lang="en-US"/>
          </a:p>
        </p:txBody>
      </p:sp>
      <p:sp>
        <p:nvSpPr>
          <p:cNvPr id="5" name="Slide Number Placeholder 3"/>
          <p:cNvSpPr>
            <a:spLocks noGrp="1"/>
          </p:cNvSpPr>
          <p:nvPr>
            <p:ph type="sldNum" sz="quarter" idx="12"/>
          </p:nvPr>
        </p:nvSpPr>
        <p:spPr/>
        <p:txBody>
          <a:bodyPr/>
          <a:lstStyle>
            <a:lvl1pPr>
              <a:defRPr>
                <a:latin typeface="Segoe UI Light" panose="020B0502040204020203" pitchFamily="34" charset="0"/>
              </a:defRPr>
            </a:lvl1pPr>
          </a:lstStyle>
          <a:p>
            <a:pPr>
              <a:defRPr/>
            </a:pP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1790172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27" name="Rectangle 2"/>
          <p:cNvSpPr>
            <a:spLocks noGrp="1" noChangeArrowheads="1"/>
          </p:cNvSpPr>
          <p:nvPr>
            <p:ph type="body" idx="1"/>
          </p:nvPr>
        </p:nvSpPr>
        <p:spPr bwMode="auto">
          <a:xfrm>
            <a:off x="457200" y="1676400"/>
            <a:ext cx="8077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28" name="Rectangle 3"/>
          <p:cNvSpPr>
            <a:spLocks noGrp="1" noChangeArrowheads="1"/>
          </p:cNvSpPr>
          <p:nvPr>
            <p:ph type="title"/>
          </p:nvPr>
        </p:nvSpPr>
        <p:spPr bwMode="auto">
          <a:xfrm>
            <a:off x="457200" y="609600"/>
            <a:ext cx="8077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Click to edit Master title style</a:t>
            </a:r>
          </a:p>
        </p:txBody>
      </p:sp>
      <p:sp>
        <p:nvSpPr>
          <p:cNvPr id="290820" name="Rectangle 4"/>
          <p:cNvSpPr>
            <a:spLocks noGrp="1" noChangeArrowheads="1"/>
          </p:cNvSpPr>
          <p:nvPr>
            <p:ph type="dt" sz="half" idx="2"/>
          </p:nvPr>
        </p:nvSpPr>
        <p:spPr bwMode="auto">
          <a:xfrm>
            <a:off x="6781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900" baseline="0">
                <a:latin typeface="+mn-lt"/>
                <a:ea typeface="ＭＳ Ｐゴシック" pitchFamily="8" charset="-128"/>
                <a:cs typeface="+mn-cs"/>
              </a:defRPr>
            </a:lvl1pPr>
          </a:lstStyle>
          <a:p>
            <a:pPr>
              <a:defRPr/>
            </a:pPr>
            <a:endParaRPr lang="en-US"/>
          </a:p>
        </p:txBody>
      </p:sp>
      <p:sp>
        <p:nvSpPr>
          <p:cNvPr id="290821" name="Rectangle 5"/>
          <p:cNvSpPr>
            <a:spLocks noGrp="1" noChangeArrowheads="1"/>
          </p:cNvSpPr>
          <p:nvPr>
            <p:ph type="ftr" sz="quarter" idx="3"/>
          </p:nvPr>
        </p:nvSpPr>
        <p:spPr bwMode="auto">
          <a:xfrm>
            <a:off x="457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900" baseline="0">
                <a:solidFill>
                  <a:schemeClr val="bg1"/>
                </a:solidFill>
                <a:latin typeface="+mn-lt"/>
                <a:ea typeface="ＭＳ Ｐゴシック" pitchFamily="8" charset="-128"/>
                <a:cs typeface="+mn-cs"/>
              </a:defRPr>
            </a:lvl1pPr>
          </a:lstStyle>
          <a:p>
            <a:pPr>
              <a:defRPr/>
            </a:pPr>
            <a:endParaRPr lang="en-US"/>
          </a:p>
        </p:txBody>
      </p:sp>
      <p:sp>
        <p:nvSpPr>
          <p:cNvPr id="290822" name="Rectangle 6"/>
          <p:cNvSpPr>
            <a:spLocks noGrp="1" noChangeArrowheads="1"/>
          </p:cNvSpPr>
          <p:nvPr>
            <p:ph type="sldNum" sz="quarter" idx="4"/>
          </p:nvPr>
        </p:nvSpPr>
        <p:spPr bwMode="auto">
          <a:xfrm>
            <a:off x="3581400" y="6248400"/>
            <a:ext cx="19050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900" b="1" baseline="0">
                <a:solidFill>
                  <a:schemeClr val="bg1"/>
                </a:solidFill>
                <a:latin typeface="+mn-lt"/>
                <a:ea typeface="ＭＳ Ｐゴシック" pitchFamily="8" charset="-128"/>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03" r:id="rId3"/>
    <p:sldLayoutId id="2147483812" r:id="rId4"/>
    <p:sldLayoutId id="2147483804" r:id="rId5"/>
    <p:sldLayoutId id="2147483805" r:id="rId6"/>
    <p:sldLayoutId id="2147483806" r:id="rId7"/>
    <p:sldLayoutId id="2147483807" r:id="rId8"/>
    <p:sldLayoutId id="2147483813" r:id="rId9"/>
    <p:sldLayoutId id="2147483808" r:id="rId10"/>
    <p:sldLayoutId id="2147483809" r:id="rId11"/>
    <p:sldLayoutId id="2147483814" r:id="rId12"/>
    <p:sldLayoutId id="2147483815" r:id="rId13"/>
    <p:sldLayoutId id="2147483846" r:id="rId14"/>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1"/>
          </a:solidFill>
          <a:latin typeface="Segoe UI Light" panose="020B0502040204020203" pitchFamily="34" charset="0"/>
          <a:ea typeface="MS PGothic" pitchFamily="34" charset="-128"/>
          <a:cs typeface="Segoe UI Light" panose="020B0502040204020203" pitchFamily="34" charset="0"/>
        </a:defRPr>
      </a:lvl1pPr>
      <a:lvl2pPr algn="l" rtl="0" eaLnBrk="0" fontAlgn="base" hangingPunct="0">
        <a:spcBef>
          <a:spcPct val="0"/>
        </a:spcBef>
        <a:spcAft>
          <a:spcPct val="0"/>
        </a:spcAft>
        <a:defRPr sz="4400">
          <a:solidFill>
            <a:schemeClr val="tx1"/>
          </a:solidFill>
          <a:latin typeface="Arial" charset="0"/>
          <a:ea typeface="MS PGothic" pitchFamily="34" charset="-128"/>
          <a:cs typeface="ＭＳ Ｐゴシック"/>
        </a:defRPr>
      </a:lvl2pPr>
      <a:lvl3pPr algn="l" rtl="0" eaLnBrk="0" fontAlgn="base" hangingPunct="0">
        <a:spcBef>
          <a:spcPct val="0"/>
        </a:spcBef>
        <a:spcAft>
          <a:spcPct val="0"/>
        </a:spcAft>
        <a:defRPr sz="4400">
          <a:solidFill>
            <a:schemeClr val="tx1"/>
          </a:solidFill>
          <a:latin typeface="Arial" charset="0"/>
          <a:ea typeface="MS PGothic" pitchFamily="34" charset="-128"/>
          <a:cs typeface="ＭＳ Ｐゴシック"/>
        </a:defRPr>
      </a:lvl3pPr>
      <a:lvl4pPr algn="l" rtl="0" eaLnBrk="0" fontAlgn="base" hangingPunct="0">
        <a:spcBef>
          <a:spcPct val="0"/>
        </a:spcBef>
        <a:spcAft>
          <a:spcPct val="0"/>
        </a:spcAft>
        <a:defRPr sz="4400">
          <a:solidFill>
            <a:schemeClr val="tx1"/>
          </a:solidFill>
          <a:latin typeface="Arial" charset="0"/>
          <a:ea typeface="MS PGothic" pitchFamily="34" charset="-128"/>
          <a:cs typeface="ＭＳ Ｐゴシック"/>
        </a:defRPr>
      </a:lvl4pPr>
      <a:lvl5pPr algn="l" rtl="0" eaLnBrk="0" fontAlgn="base" hangingPunct="0">
        <a:spcBef>
          <a:spcPct val="0"/>
        </a:spcBef>
        <a:spcAft>
          <a:spcPct val="0"/>
        </a:spcAft>
        <a:defRPr sz="4400">
          <a:solidFill>
            <a:schemeClr val="tx1"/>
          </a:solidFill>
          <a:latin typeface="Arial" charset="0"/>
          <a:ea typeface="MS PGothic" pitchFamily="34" charset="-128"/>
          <a:cs typeface="ＭＳ Ｐゴシック"/>
        </a:defRPr>
      </a:lvl5pPr>
      <a:lvl6pPr marL="457200" algn="l" rtl="0" fontAlgn="base">
        <a:spcBef>
          <a:spcPct val="0"/>
        </a:spcBef>
        <a:spcAft>
          <a:spcPct val="0"/>
        </a:spcAft>
        <a:defRPr sz="4400">
          <a:solidFill>
            <a:schemeClr val="tx1"/>
          </a:solidFill>
          <a:latin typeface="Arial" charset="0"/>
          <a:ea typeface="ＭＳ Ｐゴシック" pitchFamily="8" charset="-128"/>
        </a:defRPr>
      </a:lvl6pPr>
      <a:lvl7pPr marL="914400" algn="l" rtl="0" fontAlgn="base">
        <a:spcBef>
          <a:spcPct val="0"/>
        </a:spcBef>
        <a:spcAft>
          <a:spcPct val="0"/>
        </a:spcAft>
        <a:defRPr sz="4400">
          <a:solidFill>
            <a:schemeClr val="tx1"/>
          </a:solidFill>
          <a:latin typeface="Arial" charset="0"/>
          <a:ea typeface="ＭＳ Ｐゴシック" pitchFamily="8" charset="-128"/>
        </a:defRPr>
      </a:lvl7pPr>
      <a:lvl8pPr marL="1371600" algn="l" rtl="0" fontAlgn="base">
        <a:spcBef>
          <a:spcPct val="0"/>
        </a:spcBef>
        <a:spcAft>
          <a:spcPct val="0"/>
        </a:spcAft>
        <a:defRPr sz="4400">
          <a:solidFill>
            <a:schemeClr val="tx1"/>
          </a:solidFill>
          <a:latin typeface="Arial" charset="0"/>
          <a:ea typeface="ＭＳ Ｐゴシック" pitchFamily="8" charset="-128"/>
        </a:defRPr>
      </a:lvl8pPr>
      <a:lvl9pPr marL="1828800" algn="l" rtl="0" fontAlgn="base">
        <a:spcBef>
          <a:spcPct val="0"/>
        </a:spcBef>
        <a:spcAft>
          <a:spcPct val="0"/>
        </a:spcAft>
        <a:defRPr sz="4400">
          <a:solidFill>
            <a:schemeClr val="tx1"/>
          </a:solidFill>
          <a:latin typeface="Arial" charset="0"/>
          <a:ea typeface="ＭＳ Ｐゴシック" pitchFamily="8" charset="-128"/>
        </a:defRPr>
      </a:lvl9pPr>
    </p:titleStyle>
    <p:bodyStyle>
      <a:lvl1pPr marL="342900" indent="-342900" algn="l" rtl="0" eaLnBrk="0" fontAlgn="base" hangingPunct="0">
        <a:spcBef>
          <a:spcPct val="20000"/>
        </a:spcBef>
        <a:spcAft>
          <a:spcPct val="0"/>
        </a:spcAft>
        <a:buClr>
          <a:srgbClr val="284B72"/>
        </a:buClr>
        <a:buSzPct val="75000"/>
        <a:buFont typeface="Wingdings 3" panose="05040102010807070707" pitchFamily="18" charset="2"/>
        <a:buChar char="u"/>
        <a:defRPr sz="3200">
          <a:solidFill>
            <a:schemeClr val="tx1"/>
          </a:solidFill>
          <a:latin typeface="Segoe UI Light" panose="020B0502040204020203" pitchFamily="34" charset="0"/>
          <a:ea typeface="MS PGothic" pitchFamily="34" charset="-128"/>
          <a:cs typeface="Segoe UI Light" panose="020B0502040204020203" pitchFamily="34" charset="0"/>
        </a:defRPr>
      </a:lvl1pPr>
      <a:lvl2pPr marL="742950" indent="-285750" algn="l" rtl="0" eaLnBrk="0" fontAlgn="base" hangingPunct="0">
        <a:spcBef>
          <a:spcPct val="20000"/>
        </a:spcBef>
        <a:spcAft>
          <a:spcPct val="0"/>
        </a:spcAft>
        <a:buClr>
          <a:srgbClr val="284B72"/>
        </a:buClr>
        <a:buFont typeface="Wingdings" panose="05000000000000000000" pitchFamily="2" charset="2"/>
        <a:buChar char="§"/>
        <a:defRPr sz="2800">
          <a:solidFill>
            <a:schemeClr val="tx1"/>
          </a:solidFill>
          <a:latin typeface="Segoe UI Light" panose="020B0502040204020203" pitchFamily="34" charset="0"/>
          <a:ea typeface="MS PGothic" pitchFamily="34" charset="-128"/>
          <a:cs typeface="Segoe UI Light" panose="020B0502040204020203" pitchFamily="34" charset="0"/>
        </a:defRPr>
      </a:lvl2pPr>
      <a:lvl3pPr marL="1143000" indent="-228600" algn="l" rtl="0" eaLnBrk="0" fontAlgn="base" hangingPunct="0">
        <a:spcBef>
          <a:spcPct val="20000"/>
        </a:spcBef>
        <a:spcAft>
          <a:spcPct val="0"/>
        </a:spcAft>
        <a:buClr>
          <a:srgbClr val="284B72"/>
        </a:buClr>
        <a:buChar char="–"/>
        <a:defRPr sz="2400">
          <a:solidFill>
            <a:schemeClr val="tx1"/>
          </a:solidFill>
          <a:latin typeface="Segoe UI Light" panose="020B0502040204020203" pitchFamily="34" charset="0"/>
          <a:ea typeface="MS PGothic" pitchFamily="34" charset="-128"/>
          <a:cs typeface="Segoe UI Light" panose="020B0502040204020203" pitchFamily="34" charset="0"/>
        </a:defRPr>
      </a:lvl3pPr>
      <a:lvl4pPr marL="1600200" indent="-228600" algn="l" rtl="0" eaLnBrk="0" fontAlgn="base" hangingPunct="0">
        <a:spcBef>
          <a:spcPct val="20000"/>
        </a:spcBef>
        <a:spcAft>
          <a:spcPct val="0"/>
        </a:spcAft>
        <a:buClr>
          <a:srgbClr val="284B72"/>
        </a:buClr>
        <a:buFont typeface="Times" panose="02020603050405020304" pitchFamily="18" charset="0"/>
        <a:buChar char="•"/>
        <a:defRPr sz="2000">
          <a:solidFill>
            <a:schemeClr val="tx1"/>
          </a:solidFill>
          <a:latin typeface="Segoe UI Light" panose="020B0502040204020203" pitchFamily="34" charset="0"/>
          <a:ea typeface="MS PGothic" pitchFamily="34" charset="-128"/>
          <a:cs typeface="Segoe UI Light" panose="020B0502040204020203" pitchFamily="34" charset="0"/>
        </a:defRPr>
      </a:lvl4pPr>
      <a:lvl5pPr marL="2057400" indent="-228600" algn="l" rtl="0" eaLnBrk="0" fontAlgn="base" hangingPunct="0">
        <a:spcBef>
          <a:spcPct val="20000"/>
        </a:spcBef>
        <a:spcAft>
          <a:spcPct val="0"/>
        </a:spcAft>
        <a:buClr>
          <a:srgbClr val="284B72"/>
        </a:buClr>
        <a:buChar char="»"/>
        <a:defRPr sz="2000">
          <a:solidFill>
            <a:schemeClr val="tx1"/>
          </a:solidFill>
          <a:latin typeface="Segoe UI Light" panose="020B0502040204020203" pitchFamily="34" charset="0"/>
          <a:ea typeface="MS PGothic" pitchFamily="34" charset="-128"/>
          <a:cs typeface="Segoe UI Light" panose="020B0502040204020203" pitchFamily="34" charset="0"/>
        </a:defRPr>
      </a:lvl5pPr>
      <a:lvl6pPr marL="2514600" indent="-228600" algn="l" rtl="0" fontAlgn="base">
        <a:spcBef>
          <a:spcPct val="20000"/>
        </a:spcBef>
        <a:spcAft>
          <a:spcPct val="0"/>
        </a:spcAft>
        <a:buClr>
          <a:srgbClr val="FF0000"/>
        </a:buClr>
        <a:buChar char="»"/>
        <a:defRPr sz="2000">
          <a:solidFill>
            <a:schemeClr val="tx1"/>
          </a:solidFill>
          <a:latin typeface="+mn-lt"/>
          <a:ea typeface="+mn-ea"/>
        </a:defRPr>
      </a:lvl6pPr>
      <a:lvl7pPr marL="2971800" indent="-228600" algn="l" rtl="0" fontAlgn="base">
        <a:spcBef>
          <a:spcPct val="20000"/>
        </a:spcBef>
        <a:spcAft>
          <a:spcPct val="0"/>
        </a:spcAft>
        <a:buClr>
          <a:srgbClr val="FF0000"/>
        </a:buClr>
        <a:buChar char="»"/>
        <a:defRPr sz="2000">
          <a:solidFill>
            <a:schemeClr val="tx1"/>
          </a:solidFill>
          <a:latin typeface="+mn-lt"/>
          <a:ea typeface="+mn-ea"/>
        </a:defRPr>
      </a:lvl7pPr>
      <a:lvl8pPr marL="3429000" indent="-228600" algn="l" rtl="0" fontAlgn="base">
        <a:spcBef>
          <a:spcPct val="20000"/>
        </a:spcBef>
        <a:spcAft>
          <a:spcPct val="0"/>
        </a:spcAft>
        <a:buClr>
          <a:srgbClr val="FF0000"/>
        </a:buClr>
        <a:buChar char="»"/>
        <a:defRPr sz="2000">
          <a:solidFill>
            <a:schemeClr val="tx1"/>
          </a:solidFill>
          <a:latin typeface="+mn-lt"/>
          <a:ea typeface="+mn-ea"/>
        </a:defRPr>
      </a:lvl8pPr>
      <a:lvl9pPr marL="3886200" indent="-228600" algn="l" rtl="0" fontAlgn="base">
        <a:spcBef>
          <a:spcPct val="20000"/>
        </a:spcBef>
        <a:spcAft>
          <a:spcPct val="0"/>
        </a:spcAft>
        <a:buClr>
          <a:srgbClr val="FF0000"/>
        </a:buClr>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636369"/>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8" r:id="rId19"/>
    <p:sldLayoutId id="2147483839" r:id="rId20"/>
    <p:sldLayoutId id="2147483840" r:id="rId21"/>
    <p:sldLayoutId id="2147483841" r:id="rId22"/>
    <p:sldLayoutId id="2147483842" r:id="rId23"/>
    <p:sldLayoutId id="2147483844" r:id="rId24"/>
  </p:sldLayoutIdLst>
  <p:transition>
    <p:fade/>
  </p:transition>
  <p:timing>
    <p:tnLst>
      <p:par>
        <p:cTn id="1" dur="indefinite" restart="never" nodeType="tmRoot"/>
      </p:par>
    </p:tnLst>
  </p:timing>
  <p:hf hdr="0" ftr="0" dt="0"/>
  <p:txStyles>
    <p:titleStyle>
      <a:lvl1pPr algn="l" defTabSz="685800" rtl="0" eaLnBrk="1" latinLnBrk="0" hangingPunct="1">
        <a:lnSpc>
          <a:spcPct val="90000"/>
        </a:lnSpc>
        <a:spcBef>
          <a:spcPct val="0"/>
        </a:spcBef>
        <a:buNone/>
        <a:defRPr lang="en-US" sz="4051"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804" marR="0" indent="-254804" algn="l" defTabSz="685800" rtl="0" eaLnBrk="1" fontAlgn="auto" latinLnBrk="0" hangingPunct="1">
        <a:lnSpc>
          <a:spcPct val="90000"/>
        </a:lnSpc>
        <a:spcBef>
          <a:spcPct val="20000"/>
        </a:spcBef>
        <a:spcAft>
          <a:spcPts val="0"/>
        </a:spcAft>
        <a:buClrTx/>
        <a:buSzPct val="90000"/>
        <a:buFont typeface="Arial" pitchFamily="34" charset="0"/>
        <a:buChar char="•"/>
        <a:tabLst/>
        <a:defRPr sz="2701" kern="1200" spc="-53" baseline="0">
          <a:gradFill>
            <a:gsLst>
              <a:gs pos="1250">
                <a:schemeClr val="tx1"/>
              </a:gs>
              <a:gs pos="100000">
                <a:schemeClr val="tx1"/>
              </a:gs>
            </a:gsLst>
            <a:lin ang="5400000" scaled="0"/>
          </a:gradFill>
          <a:latin typeface="+mj-lt"/>
          <a:ea typeface="+mn-ea"/>
          <a:cs typeface="+mn-cs"/>
        </a:defRPr>
      </a:lvl1pPr>
      <a:lvl2pPr marL="429833" marR="0" indent="-175029" algn="l" defTabSz="685800"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908" marR="0" indent="-169076" algn="l" defTabSz="685800" rtl="0" eaLnBrk="1" fontAlgn="auto" latinLnBrk="0" hangingPunct="1">
        <a:lnSpc>
          <a:spcPct val="90000"/>
        </a:lnSpc>
        <a:spcBef>
          <a:spcPct val="20000"/>
        </a:spcBef>
        <a:spcAft>
          <a:spcPts val="0"/>
        </a:spcAft>
        <a:buClrTx/>
        <a:buSzPct val="90000"/>
        <a:buFont typeface="Wingdings" pitchFamily="2" charset="2"/>
        <a:buChar char=""/>
        <a:tabLst>
          <a:tab pos="598908" algn="l"/>
        </a:tabLst>
        <a:defRPr sz="1800" kern="1200" spc="0" baseline="0">
          <a:gradFill>
            <a:gsLst>
              <a:gs pos="1250">
                <a:schemeClr val="tx1"/>
              </a:gs>
              <a:gs pos="100000">
                <a:schemeClr val="tx1"/>
              </a:gs>
            </a:gsLst>
            <a:lin ang="5400000" scaled="0"/>
          </a:gradFill>
          <a:latin typeface="+mn-lt"/>
          <a:ea typeface="+mn-ea"/>
          <a:cs typeface="+mn-cs"/>
        </a:defRPr>
      </a:lvl3pPr>
      <a:lvl4pPr marL="772747" marR="0" indent="-173838" algn="l" defTabSz="685800"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822" marR="0" indent="-169076" algn="l" defTabSz="685800" rtl="0" eaLnBrk="1" fontAlgn="auto" latinLnBrk="0" hangingPunct="1">
        <a:lnSpc>
          <a:spcPct val="90000"/>
        </a:lnSpc>
        <a:spcBef>
          <a:spcPct val="20000"/>
        </a:spcBef>
        <a:spcAft>
          <a:spcPts val="0"/>
        </a:spcAft>
        <a:buClrTx/>
        <a:buSzPct val="90000"/>
        <a:buFont typeface="Wingdings" pitchFamily="2" charset="2"/>
        <a:buChar char=""/>
        <a:tabLst>
          <a:tab pos="941822" algn="l"/>
        </a:tabLst>
        <a:defRPr sz="1500" kern="1200" spc="0" baseline="0">
          <a:gradFill>
            <a:gsLst>
              <a:gs pos="1250">
                <a:schemeClr val="tx1"/>
              </a:gs>
              <a:gs pos="100000">
                <a:schemeClr val="tx1"/>
              </a:gs>
            </a:gsLst>
            <a:lin ang="5400000" scaled="0"/>
          </a:gra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49"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49"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699"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399" algn="l" defTabSz="685800" rtl="0" eaLnBrk="1" latinLnBrk="0" hangingPunct="1">
        <a:defRPr sz="1350" kern="1200">
          <a:solidFill>
            <a:schemeClr val="tx1"/>
          </a:solidFill>
          <a:latin typeface="+mn-lt"/>
          <a:ea typeface="+mn-ea"/>
          <a:cs typeface="+mn-cs"/>
        </a:defRPr>
      </a:lvl7pPr>
      <a:lvl8pPr marL="2400299" algn="l" defTabSz="685800" rtl="0" eaLnBrk="1" latinLnBrk="0" hangingPunct="1">
        <a:defRPr sz="1350" kern="1200">
          <a:solidFill>
            <a:schemeClr val="tx1"/>
          </a:solidFill>
          <a:latin typeface="+mn-lt"/>
          <a:ea typeface="+mn-ea"/>
          <a:cs typeface="+mn-cs"/>
        </a:defRPr>
      </a:lvl8pPr>
      <a:lvl9pPr marL="2743199"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png"/><Relationship Id="rId7" Type="http://schemas.openxmlformats.org/officeDocument/2006/relationships/image" Target="../media/image28.em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emf"/><Relationship Id="rId11" Type="http://schemas.openxmlformats.org/officeDocument/2006/relationships/image" Target="../media/image32.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png"/><Relationship Id="rId9" Type="http://schemas.openxmlformats.org/officeDocument/2006/relationships/image" Target="../media/image3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34.png"/><Relationship Id="rId7" Type="http://schemas.openxmlformats.org/officeDocument/2006/relationships/image" Target="../media/image28.em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7.emf"/><Relationship Id="rId11" Type="http://schemas.openxmlformats.org/officeDocument/2006/relationships/image" Target="../media/image32.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35.png"/><Relationship Id="rId9" Type="http://schemas.openxmlformats.org/officeDocument/2006/relationships/image" Target="../media/image3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31.emf"/><Relationship Id="rId7" Type="http://schemas.openxmlformats.org/officeDocument/2006/relationships/image" Target="../media/image27.emf"/><Relationship Id="rId2" Type="http://schemas.openxmlformats.org/officeDocument/2006/relationships/image" Target="../media/image30.emf"/><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4.png"/><Relationship Id="rId10" Type="http://schemas.openxmlformats.org/officeDocument/2006/relationships/image" Target="../media/image25.png"/><Relationship Id="rId4" Type="http://schemas.openxmlformats.org/officeDocument/2006/relationships/image" Target="../media/image32.emf"/><Relationship Id="rId9" Type="http://schemas.openxmlformats.org/officeDocument/2006/relationships/image" Target="../media/image2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WMF"/><Relationship Id="rId4" Type="http://schemas.openxmlformats.org/officeDocument/2006/relationships/image" Target="../media/image37.WMF"/></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32.em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1.emf"/><Relationship Id="rId11" Type="http://schemas.openxmlformats.org/officeDocument/2006/relationships/image" Target="../media/image29.emf"/><Relationship Id="rId5" Type="http://schemas.openxmlformats.org/officeDocument/2006/relationships/image" Target="../media/image30.emf"/><Relationship Id="rId10" Type="http://schemas.openxmlformats.org/officeDocument/2006/relationships/image" Target="../media/image28.emf"/><Relationship Id="rId4" Type="http://schemas.openxmlformats.org/officeDocument/2006/relationships/image" Target="../media/image41.png"/><Relationship Id="rId9" Type="http://schemas.openxmlformats.org/officeDocument/2006/relationships/image" Target="../media/image27.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3"/>
          <p:cNvSpPr>
            <a:spLocks noGrp="1"/>
          </p:cNvSpPr>
          <p:nvPr>
            <p:ph type="ctrTitle"/>
          </p:nvPr>
        </p:nvSpPr>
        <p:spPr/>
        <p:txBody>
          <a:bodyPr/>
          <a:lstStyle/>
          <a:p>
            <a:r>
              <a:rPr lang="en-US" b="1" dirty="0"/>
              <a:t>Deep dive into safe SharePoint Server/Online branding using repeatable patterns and practices</a:t>
            </a:r>
            <a:r>
              <a:rPr lang="en-US" dirty="0"/>
              <a:t> </a:t>
            </a:r>
            <a:endParaRPr lang="en-US" altLang="en-US" dirty="0" smtClean="0"/>
          </a:p>
        </p:txBody>
      </p:sp>
      <p:sp>
        <p:nvSpPr>
          <p:cNvPr id="8195" name="Subtitle 4"/>
          <p:cNvSpPr>
            <a:spLocks noGrp="1"/>
          </p:cNvSpPr>
          <p:nvPr>
            <p:ph type="subTitle" idx="1"/>
          </p:nvPr>
        </p:nvSpPr>
        <p:spPr/>
        <p:txBody>
          <a:bodyPr/>
          <a:lstStyle/>
          <a:p>
            <a:pPr>
              <a:buFont typeface="Wingdings 3" panose="05040102010807070707" pitchFamily="18" charset="2"/>
              <a:buNone/>
            </a:pPr>
            <a:r>
              <a:rPr lang="en-US" altLang="en-US" dirty="0" smtClean="0"/>
              <a:t>Vesa Juvonen, Microsoft</a:t>
            </a:r>
          </a:p>
          <a:p>
            <a:pPr>
              <a:buFont typeface="Wingdings 3" panose="05040102010807070707" pitchFamily="18" charset="2"/>
              <a:buNone/>
            </a:pPr>
            <a:r>
              <a:rPr lang="en-US" altLang="en-US" dirty="0" smtClean="0"/>
              <a:t>Jeremy Thake</a:t>
            </a:r>
            <a:r>
              <a:rPr lang="en-US" altLang="en-US" smtClean="0"/>
              <a:t>, Microsoft</a:t>
            </a:r>
            <a:endParaRPr lang="en-US" alt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1" dirty="0"/>
              <a:t>What is the challenge with custom master page?</a:t>
            </a:r>
          </a:p>
        </p:txBody>
      </p:sp>
      <p:cxnSp>
        <p:nvCxnSpPr>
          <p:cNvPr id="4" name="Straight Arrow Connector 3"/>
          <p:cNvCxnSpPr/>
          <p:nvPr/>
        </p:nvCxnSpPr>
        <p:spPr>
          <a:xfrm flipV="1">
            <a:off x="780252" y="4898728"/>
            <a:ext cx="7706954" cy="10386"/>
          </a:xfrm>
          <a:prstGeom prst="straightConnector1">
            <a:avLst/>
          </a:prstGeom>
          <a:ln w="53975">
            <a:solidFill>
              <a:schemeClr val="bg1">
                <a:lumMod val="50000"/>
              </a:schemeClr>
            </a:solidFill>
            <a:prstDash val="dash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606168" y="5000084"/>
            <a:ext cx="477182" cy="276999"/>
          </a:xfrm>
          <a:prstGeom prst="rect">
            <a:avLst/>
          </a:prstGeom>
          <a:noFill/>
        </p:spPr>
        <p:txBody>
          <a:bodyPr wrap="none" lIns="0" tIns="0" rIns="0" bIns="0" rtlCol="0">
            <a:spAutoFit/>
          </a:bodyPr>
          <a:lstStyle/>
          <a:p>
            <a:r>
              <a:rPr lang="en-US" sz="1800" spc="-53" baseline="0" dirty="0">
                <a:solidFill>
                  <a:schemeClr val="tx2"/>
                </a:solidFill>
                <a:latin typeface="+mj-lt"/>
              </a:rPr>
              <a:t>Time</a:t>
            </a:r>
          </a:p>
        </p:txBody>
      </p:sp>
      <p:cxnSp>
        <p:nvCxnSpPr>
          <p:cNvPr id="12" name="Straight Connector 11"/>
          <p:cNvCxnSpPr/>
          <p:nvPr/>
        </p:nvCxnSpPr>
        <p:spPr>
          <a:xfrm flipH="1" flipV="1">
            <a:off x="2821418" y="5000085"/>
            <a:ext cx="580263" cy="387987"/>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5" name="Diamond 14"/>
          <p:cNvSpPr/>
          <p:nvPr/>
        </p:nvSpPr>
        <p:spPr bwMode="auto">
          <a:xfrm>
            <a:off x="2563901" y="4805534"/>
            <a:ext cx="257518" cy="240651"/>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76" tIns="34276" rIns="34276" bIns="34276" numCol="1" spcCol="0" rtlCol="0" fromWordArt="0" anchor="ctr" anchorCtr="0" forceAA="0" compatLnSpc="1">
            <a:prstTxWarp prst="textNoShape">
              <a:avLst/>
            </a:prstTxWarp>
            <a:noAutofit/>
          </a:bodyPr>
          <a:lstStyle/>
          <a:p>
            <a:pPr algn="ctr" defTabSz="685215"/>
            <a:endParaRPr lang="en-US" sz="1649"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17" name="Diamond 16"/>
          <p:cNvSpPr/>
          <p:nvPr/>
        </p:nvSpPr>
        <p:spPr bwMode="auto">
          <a:xfrm>
            <a:off x="5324837" y="4805534"/>
            <a:ext cx="257518" cy="240651"/>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76" tIns="34276" rIns="34276" bIns="34276" numCol="1" spcCol="0" rtlCol="0" fromWordArt="0" anchor="ctr" anchorCtr="0" forceAA="0" compatLnSpc="1">
            <a:prstTxWarp prst="textNoShape">
              <a:avLst/>
            </a:prstTxWarp>
            <a:noAutofit/>
          </a:bodyPr>
          <a:lstStyle/>
          <a:p>
            <a:pPr algn="ctr" defTabSz="685215"/>
            <a:endParaRPr lang="en-US" sz="1649" baseline="0"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p:cNvCxnSpPr/>
          <p:nvPr/>
        </p:nvCxnSpPr>
        <p:spPr>
          <a:xfrm flipV="1">
            <a:off x="4968926" y="5046188"/>
            <a:ext cx="355909" cy="361272"/>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flipH="1">
            <a:off x="1390119" y="2354480"/>
            <a:ext cx="765379" cy="325991"/>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flipV="1">
            <a:off x="665992" y="3748200"/>
            <a:ext cx="7706954" cy="10386"/>
          </a:xfrm>
          <a:prstGeom prst="straightConnector1">
            <a:avLst/>
          </a:prstGeom>
          <a:ln w="53975" cmpd="dbl">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432407" y="3848648"/>
            <a:ext cx="1085634" cy="553741"/>
          </a:xfrm>
          <a:prstGeom prst="rect">
            <a:avLst/>
          </a:prstGeom>
          <a:noFill/>
        </p:spPr>
        <p:txBody>
          <a:bodyPr wrap="square" lIns="0" tIns="0" rIns="0" bIns="0" rtlCol="0">
            <a:spAutoFit/>
          </a:bodyPr>
          <a:lstStyle>
            <a:defPPr>
              <a:defRPr lang="en-US"/>
            </a:defPPr>
            <a:lvl1pPr algn="r">
              <a:defRPr sz="2399" spc="-70">
                <a:latin typeface="+mj-lt"/>
              </a:defRPr>
            </a:lvl1pPr>
          </a:lstStyle>
          <a:p>
            <a:r>
              <a:rPr lang="en-US" sz="1799" baseline="0" dirty="0" err="1"/>
              <a:t>Oob</a:t>
            </a:r>
            <a:r>
              <a:rPr lang="en-US" sz="1799" baseline="0" dirty="0"/>
              <a:t> Master</a:t>
            </a:r>
          </a:p>
        </p:txBody>
      </p:sp>
      <p:sp>
        <p:nvSpPr>
          <p:cNvPr id="44" name="TextBox 43"/>
          <p:cNvSpPr txBox="1"/>
          <p:nvPr/>
        </p:nvSpPr>
        <p:spPr>
          <a:xfrm>
            <a:off x="6086793" y="3386722"/>
            <a:ext cx="2431249" cy="276871"/>
          </a:xfrm>
          <a:prstGeom prst="rect">
            <a:avLst/>
          </a:prstGeom>
          <a:noFill/>
        </p:spPr>
        <p:txBody>
          <a:bodyPr wrap="square" lIns="0" tIns="0" rIns="0" bIns="0" rtlCol="0">
            <a:spAutoFit/>
          </a:bodyPr>
          <a:lstStyle/>
          <a:p>
            <a:pPr algn="r"/>
            <a:r>
              <a:rPr lang="en-US" sz="1799" spc="-53" baseline="0" dirty="0">
                <a:latin typeface="+mj-lt"/>
              </a:rPr>
              <a:t>Custom Master</a:t>
            </a:r>
          </a:p>
        </p:txBody>
      </p:sp>
      <p:cxnSp>
        <p:nvCxnSpPr>
          <p:cNvPr id="100" name="Straight Connector 99"/>
          <p:cNvCxnSpPr/>
          <p:nvPr/>
        </p:nvCxnSpPr>
        <p:spPr>
          <a:xfrm flipH="1">
            <a:off x="6464491" y="2354478"/>
            <a:ext cx="765379" cy="263679"/>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cxnSp>
        <p:nvCxnSpPr>
          <p:cNvPr id="102" name="Straight Arrow Connector 101"/>
          <p:cNvCxnSpPr/>
          <p:nvPr/>
        </p:nvCxnSpPr>
        <p:spPr>
          <a:xfrm flipV="1">
            <a:off x="1233841" y="3368793"/>
            <a:ext cx="0" cy="618302"/>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05" name="TextBox 104"/>
          <p:cNvSpPr txBox="1"/>
          <p:nvPr/>
        </p:nvSpPr>
        <p:spPr>
          <a:xfrm>
            <a:off x="184929" y="3470278"/>
            <a:ext cx="1002755" cy="138436"/>
          </a:xfrm>
          <a:prstGeom prst="rect">
            <a:avLst/>
          </a:prstGeom>
          <a:noFill/>
        </p:spPr>
        <p:txBody>
          <a:bodyPr wrap="square" lIns="0" tIns="0" rIns="0" bIns="0" rtlCol="0">
            <a:spAutoFit/>
          </a:bodyPr>
          <a:lstStyle/>
          <a:p>
            <a:pPr algn="ctr"/>
            <a:r>
              <a:rPr lang="en-US" sz="1349" spc="-53" dirty="0">
                <a:latin typeface="+mj-lt"/>
              </a:rPr>
              <a:t>&lt;&lt; Copy &gt;&gt;</a:t>
            </a:r>
          </a:p>
        </p:txBody>
      </p:sp>
      <p:sp>
        <p:nvSpPr>
          <p:cNvPr id="13" name="TextBox 4"/>
          <p:cNvSpPr txBox="1"/>
          <p:nvPr/>
        </p:nvSpPr>
        <p:spPr>
          <a:xfrm>
            <a:off x="2952733" y="5390343"/>
            <a:ext cx="2781583" cy="781857"/>
          </a:xfrm>
          <a:prstGeom prst="rect">
            <a:avLst/>
          </a:prstGeom>
          <a:solidFill>
            <a:srgbClr val="505050"/>
          </a:solidFill>
          <a:ln w="19050">
            <a:noFill/>
            <a:prstDash val="solid"/>
            <a:miter lim="800000"/>
          </a:ln>
          <a:effectLst/>
        </p:spPr>
        <p:txBody>
          <a:bodyPr wrap="square" lIns="42774" tIns="21388" rIns="68440" bIns="2138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baseline="0" dirty="0">
                <a:solidFill>
                  <a:schemeClr val="bg1"/>
                </a:solidFill>
              </a:rPr>
              <a:t>Service updates for introducing new version of the out of the box master page with some new capabilities or bug fixes.</a:t>
            </a:r>
          </a:p>
        </p:txBody>
      </p:sp>
      <p:sp>
        <p:nvSpPr>
          <p:cNvPr id="99" name="TextBox 4"/>
          <p:cNvSpPr txBox="1"/>
          <p:nvPr/>
        </p:nvSpPr>
        <p:spPr>
          <a:xfrm>
            <a:off x="5582353" y="1810842"/>
            <a:ext cx="2999980" cy="597192"/>
          </a:xfrm>
          <a:prstGeom prst="rect">
            <a:avLst/>
          </a:prstGeom>
          <a:solidFill>
            <a:srgbClr val="505050"/>
          </a:solidFill>
          <a:ln w="19050">
            <a:noFill/>
            <a:prstDash val="solid"/>
            <a:miter lim="800000"/>
          </a:ln>
          <a:effectLst/>
        </p:spPr>
        <p:txBody>
          <a:bodyPr wrap="square" lIns="42774" tIns="21388" rIns="68440" bIns="2138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baseline="0" dirty="0">
                <a:solidFill>
                  <a:schemeClr val="bg1"/>
                </a:solidFill>
              </a:rPr>
              <a:t>Significant differences on the outcome unless custom master page been updated during the releases.</a:t>
            </a:r>
          </a:p>
        </p:txBody>
      </p:sp>
      <p:sp>
        <p:nvSpPr>
          <p:cNvPr id="28" name="TextBox 4"/>
          <p:cNvSpPr txBox="1"/>
          <p:nvPr/>
        </p:nvSpPr>
        <p:spPr>
          <a:xfrm>
            <a:off x="780251" y="1727829"/>
            <a:ext cx="2621429" cy="781857"/>
          </a:xfrm>
          <a:prstGeom prst="rect">
            <a:avLst/>
          </a:prstGeom>
          <a:solidFill>
            <a:srgbClr val="505050"/>
          </a:solidFill>
          <a:ln w="19050">
            <a:noFill/>
            <a:prstDash val="solid"/>
            <a:miter lim="800000"/>
          </a:ln>
          <a:effectLst/>
        </p:spPr>
        <p:txBody>
          <a:bodyPr wrap="square" lIns="42774" tIns="21388" rIns="68440" bIns="2138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baseline="0" dirty="0">
                <a:solidFill>
                  <a:schemeClr val="bg1"/>
                </a:solidFill>
              </a:rPr>
              <a:t>New custom master page is created  by copying </a:t>
            </a:r>
            <a:r>
              <a:rPr lang="en-US" sz="1200" baseline="0" dirty="0" err="1">
                <a:solidFill>
                  <a:schemeClr val="bg1"/>
                </a:solidFill>
              </a:rPr>
              <a:t>oob</a:t>
            </a:r>
            <a:r>
              <a:rPr lang="en-US" sz="1200" baseline="0" dirty="0">
                <a:solidFill>
                  <a:schemeClr val="bg1"/>
                </a:solidFill>
              </a:rPr>
              <a:t> master or starting from scratch using </a:t>
            </a:r>
            <a:r>
              <a:rPr lang="en-US" sz="1200" baseline="0" dirty="0" err="1">
                <a:solidFill>
                  <a:schemeClr val="bg1"/>
                </a:solidFill>
              </a:rPr>
              <a:t>oob</a:t>
            </a:r>
            <a:r>
              <a:rPr lang="en-US" sz="1200" baseline="0" dirty="0">
                <a:solidFill>
                  <a:schemeClr val="bg1"/>
                </a:solidFill>
              </a:rPr>
              <a:t> master as the reference</a:t>
            </a:r>
          </a:p>
        </p:txBody>
      </p:sp>
      <p:grpSp>
        <p:nvGrpSpPr>
          <p:cNvPr id="5" name="Group 4"/>
          <p:cNvGrpSpPr/>
          <p:nvPr/>
        </p:nvGrpSpPr>
        <p:grpSpPr>
          <a:xfrm>
            <a:off x="1000673" y="4061537"/>
            <a:ext cx="1563226" cy="573868"/>
            <a:chOff x="1332642" y="4272381"/>
            <a:chExt cx="2084302" cy="765157"/>
          </a:xfrm>
        </p:grpSpPr>
        <p:grpSp>
          <p:nvGrpSpPr>
            <p:cNvPr id="3" name="Group 2"/>
            <p:cNvGrpSpPr/>
            <p:nvPr/>
          </p:nvGrpSpPr>
          <p:grpSpPr>
            <a:xfrm>
              <a:off x="1332642" y="4272381"/>
              <a:ext cx="2084302" cy="765157"/>
              <a:chOff x="1332642" y="4272381"/>
              <a:chExt cx="2084302" cy="765157"/>
            </a:xfrm>
          </p:grpSpPr>
          <p:grpSp>
            <p:nvGrpSpPr>
              <p:cNvPr id="80" name="Group 79"/>
              <p:cNvGrpSpPr/>
              <p:nvPr/>
            </p:nvGrpSpPr>
            <p:grpSpPr>
              <a:xfrm>
                <a:off x="1332642" y="4272381"/>
                <a:ext cx="621781" cy="765157"/>
                <a:chOff x="8228898" y="2273094"/>
                <a:chExt cx="621781" cy="765157"/>
              </a:xfrm>
            </p:grpSpPr>
            <p:pic>
              <p:nvPicPr>
                <p:cNvPr id="95" name="Picture 94"/>
                <p:cNvPicPr>
                  <a:picLocks noChangeAspect="1"/>
                </p:cNvPicPr>
                <p:nvPr/>
              </p:nvPicPr>
              <p:blipFill>
                <a:blip r:embed="rId3"/>
                <a:stretch>
                  <a:fillRect/>
                </a:stretch>
              </p:blipFill>
              <p:spPr>
                <a:xfrm>
                  <a:off x="8228898" y="2273094"/>
                  <a:ext cx="527111" cy="689388"/>
                </a:xfrm>
                <a:prstGeom prst="rect">
                  <a:avLst/>
                </a:prstGeom>
              </p:spPr>
            </p:pic>
            <p:pic>
              <p:nvPicPr>
                <p:cNvPr id="96" name="Picture 95"/>
                <p:cNvPicPr>
                  <a:picLocks noChangeAspect="1"/>
                </p:cNvPicPr>
                <p:nvPr/>
              </p:nvPicPr>
              <p:blipFill>
                <a:blip r:embed="rId3"/>
                <a:stretch>
                  <a:fillRect/>
                </a:stretch>
              </p:blipFill>
              <p:spPr>
                <a:xfrm>
                  <a:off x="8323568" y="2348863"/>
                  <a:ext cx="527111" cy="689388"/>
                </a:xfrm>
                <a:prstGeom prst="rect">
                  <a:avLst/>
                </a:prstGeom>
              </p:spPr>
            </p:pic>
            <p:sp>
              <p:nvSpPr>
                <p:cNvPr id="97" name="Right Triangle 96"/>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52"/>
                  <a:endParaRPr lang="en-US" sz="1650"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98" name="TextBox 97"/>
                <p:cNvSpPr txBox="1"/>
                <p:nvPr/>
              </p:nvSpPr>
              <p:spPr>
                <a:xfrm>
                  <a:off x="8385074" y="2783307"/>
                  <a:ext cx="377368" cy="169277"/>
                </a:xfrm>
                <a:prstGeom prst="rect">
                  <a:avLst/>
                </a:prstGeom>
                <a:noFill/>
              </p:spPr>
              <p:txBody>
                <a:bodyPr wrap="none" lIns="0" tIns="0" rIns="0" bIns="0" rtlCol="0">
                  <a:spAutoFit/>
                </a:bodyPr>
                <a:lstStyle/>
                <a:p>
                  <a:r>
                    <a:rPr lang="fi-FI" sz="825" spc="-53" baseline="0" dirty="0" err="1">
                      <a:solidFill>
                        <a:schemeClr val="bg1"/>
                      </a:solidFill>
                      <a:effectLst>
                        <a:outerShdw blurRad="50800" dist="38100" dir="2700000" algn="tl" rotWithShape="0">
                          <a:schemeClr val="tx2">
                            <a:alpha val="40000"/>
                          </a:schemeClr>
                        </a:outerShdw>
                      </a:effectLst>
                    </a:rPr>
                    <a:t>master</a:t>
                  </a:r>
                  <a:endParaRPr lang="en-US" sz="825" spc="-53" baseline="0" dirty="0">
                    <a:solidFill>
                      <a:schemeClr val="bg1"/>
                    </a:solidFill>
                    <a:effectLst>
                      <a:outerShdw blurRad="50800" dist="38100" dir="2700000" algn="tl" rotWithShape="0">
                        <a:schemeClr val="tx2">
                          <a:alpha val="40000"/>
                        </a:schemeClr>
                      </a:outerShdw>
                    </a:effectLst>
                  </a:endParaRPr>
                </a:p>
              </p:txBody>
            </p:sp>
          </p:grpSp>
          <p:sp>
            <p:nvSpPr>
              <p:cNvPr id="101" name="TextBox 100"/>
              <p:cNvSpPr txBox="1"/>
              <p:nvPr/>
            </p:nvSpPr>
            <p:spPr>
              <a:xfrm>
                <a:off x="1911049" y="4411906"/>
                <a:ext cx="1505895" cy="369332"/>
              </a:xfrm>
              <a:prstGeom prst="rect">
                <a:avLst/>
              </a:prstGeom>
              <a:noFill/>
            </p:spPr>
            <p:txBody>
              <a:bodyPr wrap="square" rtlCol="0">
                <a:spAutoFit/>
              </a:bodyPr>
              <a:lstStyle/>
              <a:p>
                <a:r>
                  <a:rPr lang="en-US" b="1" baseline="0" dirty="0" err="1">
                    <a:latin typeface="Segoe UI Light" panose="020B0502040204020203" pitchFamily="34" charset="0"/>
                    <a:cs typeface="Segoe UI Light" panose="020B0502040204020203" pitchFamily="34" charset="0"/>
                  </a:rPr>
                  <a:t>Seattle.master</a:t>
                </a:r>
                <a:endParaRPr lang="en-US" b="1" baseline="0" dirty="0">
                  <a:latin typeface="Segoe UI Light" panose="020B0502040204020203" pitchFamily="34" charset="0"/>
                  <a:cs typeface="Segoe UI Light" panose="020B0502040204020203" pitchFamily="34" charset="0"/>
                </a:endParaRPr>
              </a:p>
            </p:txBody>
          </p:sp>
        </p:grpSp>
        <p:sp>
          <p:nvSpPr>
            <p:cNvPr id="125" name="TextBox 124"/>
            <p:cNvSpPr txBox="1"/>
            <p:nvPr/>
          </p:nvSpPr>
          <p:spPr>
            <a:xfrm>
              <a:off x="2008534" y="4733039"/>
              <a:ext cx="1045920" cy="246221"/>
            </a:xfrm>
            <a:prstGeom prst="rect">
              <a:avLst/>
            </a:prstGeom>
            <a:noFill/>
          </p:spPr>
          <p:txBody>
            <a:bodyPr wrap="square" lIns="0" tIns="0" rIns="0" bIns="0" rtlCol="0">
              <a:spAutoFit/>
            </a:bodyPr>
            <a:lstStyle/>
            <a:p>
              <a:r>
                <a:rPr lang="en-US" spc="-53" baseline="0" dirty="0"/>
                <a:t>Version 1.0</a:t>
              </a:r>
            </a:p>
          </p:txBody>
        </p:sp>
      </p:grpSp>
      <p:grpSp>
        <p:nvGrpSpPr>
          <p:cNvPr id="126" name="Group 125"/>
          <p:cNvGrpSpPr/>
          <p:nvPr/>
        </p:nvGrpSpPr>
        <p:grpSpPr>
          <a:xfrm>
            <a:off x="3444386" y="4089950"/>
            <a:ext cx="1563226" cy="573868"/>
            <a:chOff x="1332642" y="4272381"/>
            <a:chExt cx="2084302" cy="765157"/>
          </a:xfrm>
        </p:grpSpPr>
        <p:grpSp>
          <p:nvGrpSpPr>
            <p:cNvPr id="127" name="Group 126"/>
            <p:cNvGrpSpPr/>
            <p:nvPr/>
          </p:nvGrpSpPr>
          <p:grpSpPr>
            <a:xfrm>
              <a:off x="1332642" y="4272381"/>
              <a:ext cx="2084302" cy="765157"/>
              <a:chOff x="1332642" y="4272381"/>
              <a:chExt cx="2084302" cy="765157"/>
            </a:xfrm>
          </p:grpSpPr>
          <p:grpSp>
            <p:nvGrpSpPr>
              <p:cNvPr id="129" name="Group 128"/>
              <p:cNvGrpSpPr/>
              <p:nvPr/>
            </p:nvGrpSpPr>
            <p:grpSpPr>
              <a:xfrm>
                <a:off x="1332642" y="4272381"/>
                <a:ext cx="621781" cy="765157"/>
                <a:chOff x="8228898" y="2273094"/>
                <a:chExt cx="621781" cy="765157"/>
              </a:xfrm>
            </p:grpSpPr>
            <p:pic>
              <p:nvPicPr>
                <p:cNvPr id="131" name="Picture 130"/>
                <p:cNvPicPr>
                  <a:picLocks noChangeAspect="1"/>
                </p:cNvPicPr>
                <p:nvPr/>
              </p:nvPicPr>
              <p:blipFill>
                <a:blip r:embed="rId3"/>
                <a:stretch>
                  <a:fillRect/>
                </a:stretch>
              </p:blipFill>
              <p:spPr>
                <a:xfrm>
                  <a:off x="8228898" y="2273094"/>
                  <a:ext cx="527111" cy="689388"/>
                </a:xfrm>
                <a:prstGeom prst="rect">
                  <a:avLst/>
                </a:prstGeom>
              </p:spPr>
            </p:pic>
            <p:pic>
              <p:nvPicPr>
                <p:cNvPr id="132" name="Picture 131"/>
                <p:cNvPicPr>
                  <a:picLocks noChangeAspect="1"/>
                </p:cNvPicPr>
                <p:nvPr/>
              </p:nvPicPr>
              <p:blipFill>
                <a:blip r:embed="rId3"/>
                <a:stretch>
                  <a:fillRect/>
                </a:stretch>
              </p:blipFill>
              <p:spPr>
                <a:xfrm>
                  <a:off x="8323568" y="2348863"/>
                  <a:ext cx="527111" cy="689388"/>
                </a:xfrm>
                <a:prstGeom prst="rect">
                  <a:avLst/>
                </a:prstGeom>
              </p:spPr>
            </p:pic>
            <p:sp>
              <p:nvSpPr>
                <p:cNvPr id="133" name="Right Triangle 132"/>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52"/>
                  <a:endParaRPr lang="en-US" sz="1650"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134" name="TextBox 133"/>
                <p:cNvSpPr txBox="1"/>
                <p:nvPr/>
              </p:nvSpPr>
              <p:spPr>
                <a:xfrm>
                  <a:off x="8385074" y="2783307"/>
                  <a:ext cx="377368" cy="169277"/>
                </a:xfrm>
                <a:prstGeom prst="rect">
                  <a:avLst/>
                </a:prstGeom>
                <a:noFill/>
              </p:spPr>
              <p:txBody>
                <a:bodyPr wrap="none" lIns="0" tIns="0" rIns="0" bIns="0" rtlCol="0">
                  <a:spAutoFit/>
                </a:bodyPr>
                <a:lstStyle/>
                <a:p>
                  <a:r>
                    <a:rPr lang="fi-FI" sz="825" spc="-53" baseline="0" dirty="0" err="1">
                      <a:solidFill>
                        <a:schemeClr val="bg1"/>
                      </a:solidFill>
                      <a:effectLst>
                        <a:outerShdw blurRad="50800" dist="38100" dir="2700000" algn="tl" rotWithShape="0">
                          <a:schemeClr val="tx2">
                            <a:alpha val="40000"/>
                          </a:schemeClr>
                        </a:outerShdw>
                      </a:effectLst>
                    </a:rPr>
                    <a:t>master</a:t>
                  </a:r>
                  <a:endParaRPr lang="en-US" sz="825" spc="-53" baseline="0" dirty="0">
                    <a:solidFill>
                      <a:schemeClr val="bg1"/>
                    </a:solidFill>
                    <a:effectLst>
                      <a:outerShdw blurRad="50800" dist="38100" dir="2700000" algn="tl" rotWithShape="0">
                        <a:schemeClr val="tx2">
                          <a:alpha val="40000"/>
                        </a:schemeClr>
                      </a:outerShdw>
                    </a:effectLst>
                  </a:endParaRPr>
                </a:p>
              </p:txBody>
            </p:sp>
          </p:grpSp>
          <p:sp>
            <p:nvSpPr>
              <p:cNvPr id="130" name="TextBox 129"/>
              <p:cNvSpPr txBox="1"/>
              <p:nvPr/>
            </p:nvSpPr>
            <p:spPr>
              <a:xfrm>
                <a:off x="1911049" y="4411906"/>
                <a:ext cx="1505895" cy="369332"/>
              </a:xfrm>
              <a:prstGeom prst="rect">
                <a:avLst/>
              </a:prstGeom>
              <a:noFill/>
            </p:spPr>
            <p:txBody>
              <a:bodyPr wrap="square" rtlCol="0">
                <a:spAutoFit/>
              </a:bodyPr>
              <a:lstStyle/>
              <a:p>
                <a:r>
                  <a:rPr lang="en-US" b="1" baseline="0" dirty="0" err="1">
                    <a:latin typeface="Segoe UI Light" panose="020B0502040204020203" pitchFamily="34" charset="0"/>
                    <a:cs typeface="Segoe UI Light" panose="020B0502040204020203" pitchFamily="34" charset="0"/>
                  </a:rPr>
                  <a:t>Seattle.master</a:t>
                </a:r>
                <a:endParaRPr lang="en-US" b="1" baseline="0" dirty="0">
                  <a:latin typeface="Segoe UI Light" panose="020B0502040204020203" pitchFamily="34" charset="0"/>
                  <a:cs typeface="Segoe UI Light" panose="020B0502040204020203" pitchFamily="34" charset="0"/>
                </a:endParaRPr>
              </a:p>
            </p:txBody>
          </p:sp>
        </p:grpSp>
        <p:sp>
          <p:nvSpPr>
            <p:cNvPr id="128" name="TextBox 127"/>
            <p:cNvSpPr txBox="1"/>
            <p:nvPr/>
          </p:nvSpPr>
          <p:spPr>
            <a:xfrm>
              <a:off x="2008534" y="4733039"/>
              <a:ext cx="1045920" cy="246221"/>
            </a:xfrm>
            <a:prstGeom prst="rect">
              <a:avLst/>
            </a:prstGeom>
            <a:noFill/>
          </p:spPr>
          <p:txBody>
            <a:bodyPr wrap="square" lIns="0" tIns="0" rIns="0" bIns="0" rtlCol="0">
              <a:spAutoFit/>
            </a:bodyPr>
            <a:lstStyle/>
            <a:p>
              <a:r>
                <a:rPr lang="en-US" spc="-53" baseline="0" dirty="0"/>
                <a:t>Version 2.0</a:t>
              </a:r>
            </a:p>
          </p:txBody>
        </p:sp>
      </p:grpSp>
      <p:grpSp>
        <p:nvGrpSpPr>
          <p:cNvPr id="135" name="Group 134"/>
          <p:cNvGrpSpPr/>
          <p:nvPr/>
        </p:nvGrpSpPr>
        <p:grpSpPr>
          <a:xfrm>
            <a:off x="5959100" y="4084535"/>
            <a:ext cx="1563226" cy="573868"/>
            <a:chOff x="1332642" y="4272381"/>
            <a:chExt cx="2084302" cy="765157"/>
          </a:xfrm>
        </p:grpSpPr>
        <p:grpSp>
          <p:nvGrpSpPr>
            <p:cNvPr id="136" name="Group 135"/>
            <p:cNvGrpSpPr/>
            <p:nvPr/>
          </p:nvGrpSpPr>
          <p:grpSpPr>
            <a:xfrm>
              <a:off x="1332642" y="4272381"/>
              <a:ext cx="2084302" cy="765157"/>
              <a:chOff x="1332642" y="4272381"/>
              <a:chExt cx="2084302" cy="765157"/>
            </a:xfrm>
          </p:grpSpPr>
          <p:grpSp>
            <p:nvGrpSpPr>
              <p:cNvPr id="138" name="Group 137"/>
              <p:cNvGrpSpPr/>
              <p:nvPr/>
            </p:nvGrpSpPr>
            <p:grpSpPr>
              <a:xfrm>
                <a:off x="1332642" y="4272381"/>
                <a:ext cx="621781" cy="765157"/>
                <a:chOff x="8228898" y="2273094"/>
                <a:chExt cx="621781" cy="765157"/>
              </a:xfrm>
            </p:grpSpPr>
            <p:pic>
              <p:nvPicPr>
                <p:cNvPr id="140" name="Picture 139"/>
                <p:cNvPicPr>
                  <a:picLocks noChangeAspect="1"/>
                </p:cNvPicPr>
                <p:nvPr/>
              </p:nvPicPr>
              <p:blipFill>
                <a:blip r:embed="rId3"/>
                <a:stretch>
                  <a:fillRect/>
                </a:stretch>
              </p:blipFill>
              <p:spPr>
                <a:xfrm>
                  <a:off x="8228898" y="2273094"/>
                  <a:ext cx="527111" cy="689388"/>
                </a:xfrm>
                <a:prstGeom prst="rect">
                  <a:avLst/>
                </a:prstGeom>
              </p:spPr>
            </p:pic>
            <p:pic>
              <p:nvPicPr>
                <p:cNvPr id="141" name="Picture 140"/>
                <p:cNvPicPr>
                  <a:picLocks noChangeAspect="1"/>
                </p:cNvPicPr>
                <p:nvPr/>
              </p:nvPicPr>
              <p:blipFill>
                <a:blip r:embed="rId3"/>
                <a:stretch>
                  <a:fillRect/>
                </a:stretch>
              </p:blipFill>
              <p:spPr>
                <a:xfrm>
                  <a:off x="8323568" y="2348863"/>
                  <a:ext cx="527111" cy="689388"/>
                </a:xfrm>
                <a:prstGeom prst="rect">
                  <a:avLst/>
                </a:prstGeom>
              </p:spPr>
            </p:pic>
            <p:sp>
              <p:nvSpPr>
                <p:cNvPr id="142" name="Right Triangle 141"/>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52"/>
                  <a:endParaRPr lang="en-US" sz="1650"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143" name="TextBox 142"/>
                <p:cNvSpPr txBox="1"/>
                <p:nvPr/>
              </p:nvSpPr>
              <p:spPr>
                <a:xfrm>
                  <a:off x="8385074" y="2783307"/>
                  <a:ext cx="377368" cy="169277"/>
                </a:xfrm>
                <a:prstGeom prst="rect">
                  <a:avLst/>
                </a:prstGeom>
                <a:noFill/>
              </p:spPr>
              <p:txBody>
                <a:bodyPr wrap="none" lIns="0" tIns="0" rIns="0" bIns="0" rtlCol="0">
                  <a:spAutoFit/>
                </a:bodyPr>
                <a:lstStyle/>
                <a:p>
                  <a:r>
                    <a:rPr lang="fi-FI" sz="825" spc="-53" baseline="0" dirty="0" err="1">
                      <a:solidFill>
                        <a:schemeClr val="bg1"/>
                      </a:solidFill>
                      <a:effectLst>
                        <a:outerShdw blurRad="50800" dist="38100" dir="2700000" algn="tl" rotWithShape="0">
                          <a:schemeClr val="tx2">
                            <a:alpha val="40000"/>
                          </a:schemeClr>
                        </a:outerShdw>
                      </a:effectLst>
                    </a:rPr>
                    <a:t>master</a:t>
                  </a:r>
                  <a:endParaRPr lang="en-US" sz="825" spc="-53" baseline="0" dirty="0">
                    <a:solidFill>
                      <a:schemeClr val="bg1"/>
                    </a:solidFill>
                    <a:effectLst>
                      <a:outerShdw blurRad="50800" dist="38100" dir="2700000" algn="tl" rotWithShape="0">
                        <a:schemeClr val="tx2">
                          <a:alpha val="40000"/>
                        </a:schemeClr>
                      </a:outerShdw>
                    </a:effectLst>
                  </a:endParaRPr>
                </a:p>
              </p:txBody>
            </p:sp>
          </p:grpSp>
          <p:sp>
            <p:nvSpPr>
              <p:cNvPr id="139" name="TextBox 138"/>
              <p:cNvSpPr txBox="1"/>
              <p:nvPr/>
            </p:nvSpPr>
            <p:spPr>
              <a:xfrm>
                <a:off x="1911049" y="4411906"/>
                <a:ext cx="1505895" cy="369332"/>
              </a:xfrm>
              <a:prstGeom prst="rect">
                <a:avLst/>
              </a:prstGeom>
              <a:noFill/>
            </p:spPr>
            <p:txBody>
              <a:bodyPr wrap="square" rtlCol="0">
                <a:spAutoFit/>
              </a:bodyPr>
              <a:lstStyle/>
              <a:p>
                <a:r>
                  <a:rPr lang="en-US" b="1" baseline="0" dirty="0" err="1">
                    <a:latin typeface="Segoe UI Light" panose="020B0502040204020203" pitchFamily="34" charset="0"/>
                    <a:cs typeface="Segoe UI Light" panose="020B0502040204020203" pitchFamily="34" charset="0"/>
                  </a:rPr>
                  <a:t>Seattle.master</a:t>
                </a:r>
                <a:endParaRPr lang="en-US" b="1" baseline="0" dirty="0">
                  <a:latin typeface="Segoe UI Light" panose="020B0502040204020203" pitchFamily="34" charset="0"/>
                  <a:cs typeface="Segoe UI Light" panose="020B0502040204020203" pitchFamily="34" charset="0"/>
                </a:endParaRPr>
              </a:p>
            </p:txBody>
          </p:sp>
        </p:grpSp>
        <p:sp>
          <p:nvSpPr>
            <p:cNvPr id="137" name="TextBox 136"/>
            <p:cNvSpPr txBox="1"/>
            <p:nvPr/>
          </p:nvSpPr>
          <p:spPr>
            <a:xfrm>
              <a:off x="2008534" y="4733039"/>
              <a:ext cx="1045920" cy="246221"/>
            </a:xfrm>
            <a:prstGeom prst="rect">
              <a:avLst/>
            </a:prstGeom>
            <a:noFill/>
          </p:spPr>
          <p:txBody>
            <a:bodyPr wrap="square" lIns="0" tIns="0" rIns="0" bIns="0" rtlCol="0">
              <a:spAutoFit/>
            </a:bodyPr>
            <a:lstStyle/>
            <a:p>
              <a:r>
                <a:rPr lang="en-US" spc="-53" baseline="0" dirty="0"/>
                <a:t>Version 3.0</a:t>
              </a:r>
            </a:p>
          </p:txBody>
        </p:sp>
      </p:grpSp>
      <p:grpSp>
        <p:nvGrpSpPr>
          <p:cNvPr id="144" name="Group 143"/>
          <p:cNvGrpSpPr/>
          <p:nvPr/>
        </p:nvGrpSpPr>
        <p:grpSpPr>
          <a:xfrm>
            <a:off x="972434" y="2720142"/>
            <a:ext cx="1646929" cy="573868"/>
            <a:chOff x="1332642" y="4272381"/>
            <a:chExt cx="2195906" cy="765157"/>
          </a:xfrm>
        </p:grpSpPr>
        <p:grpSp>
          <p:nvGrpSpPr>
            <p:cNvPr id="145" name="Group 144"/>
            <p:cNvGrpSpPr/>
            <p:nvPr/>
          </p:nvGrpSpPr>
          <p:grpSpPr>
            <a:xfrm>
              <a:off x="1332642" y="4272381"/>
              <a:ext cx="2195906" cy="765157"/>
              <a:chOff x="1332642" y="4272381"/>
              <a:chExt cx="2195906" cy="765157"/>
            </a:xfrm>
          </p:grpSpPr>
          <p:grpSp>
            <p:nvGrpSpPr>
              <p:cNvPr id="147" name="Group 146"/>
              <p:cNvGrpSpPr/>
              <p:nvPr/>
            </p:nvGrpSpPr>
            <p:grpSpPr>
              <a:xfrm>
                <a:off x="1332642" y="4272381"/>
                <a:ext cx="621781" cy="765157"/>
                <a:chOff x="8228898" y="2273094"/>
                <a:chExt cx="621781" cy="765157"/>
              </a:xfrm>
            </p:grpSpPr>
            <p:pic>
              <p:nvPicPr>
                <p:cNvPr id="149" name="Picture 148"/>
                <p:cNvPicPr>
                  <a:picLocks noChangeAspect="1"/>
                </p:cNvPicPr>
                <p:nvPr/>
              </p:nvPicPr>
              <p:blipFill>
                <a:blip r:embed="rId3"/>
                <a:stretch>
                  <a:fillRect/>
                </a:stretch>
              </p:blipFill>
              <p:spPr>
                <a:xfrm>
                  <a:off x="8228898" y="2273094"/>
                  <a:ext cx="527111" cy="689388"/>
                </a:xfrm>
                <a:prstGeom prst="rect">
                  <a:avLst/>
                </a:prstGeom>
              </p:spPr>
            </p:pic>
            <p:pic>
              <p:nvPicPr>
                <p:cNvPr id="150" name="Picture 149"/>
                <p:cNvPicPr>
                  <a:picLocks noChangeAspect="1"/>
                </p:cNvPicPr>
                <p:nvPr/>
              </p:nvPicPr>
              <p:blipFill>
                <a:blip r:embed="rId3"/>
                <a:stretch>
                  <a:fillRect/>
                </a:stretch>
              </p:blipFill>
              <p:spPr>
                <a:xfrm>
                  <a:off x="8323568" y="2348863"/>
                  <a:ext cx="527111" cy="689388"/>
                </a:xfrm>
                <a:prstGeom prst="rect">
                  <a:avLst/>
                </a:prstGeom>
              </p:spPr>
            </p:pic>
            <p:sp>
              <p:nvSpPr>
                <p:cNvPr id="151" name="Right Triangle 150"/>
                <p:cNvSpPr/>
                <p:nvPr/>
              </p:nvSpPr>
              <p:spPr bwMode="auto">
                <a:xfrm>
                  <a:off x="8366939" y="2373272"/>
                  <a:ext cx="440367" cy="626130"/>
                </a:xfrm>
                <a:prstGeom prst="r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52"/>
                  <a:endParaRPr lang="en-US" sz="1650"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152" name="TextBox 151"/>
                <p:cNvSpPr txBox="1"/>
                <p:nvPr/>
              </p:nvSpPr>
              <p:spPr>
                <a:xfrm>
                  <a:off x="8385074" y="2783307"/>
                  <a:ext cx="377368" cy="169277"/>
                </a:xfrm>
                <a:prstGeom prst="rect">
                  <a:avLst/>
                </a:prstGeom>
                <a:noFill/>
              </p:spPr>
              <p:txBody>
                <a:bodyPr wrap="none" lIns="0" tIns="0" rIns="0" bIns="0" rtlCol="0">
                  <a:spAutoFit/>
                </a:bodyPr>
                <a:lstStyle/>
                <a:p>
                  <a:r>
                    <a:rPr lang="fi-FI" sz="825" spc="-53" baseline="0" dirty="0" err="1">
                      <a:solidFill>
                        <a:schemeClr val="bg1"/>
                      </a:solidFill>
                      <a:effectLst>
                        <a:outerShdw blurRad="50800" dist="38100" dir="2700000" algn="tl" rotWithShape="0">
                          <a:schemeClr val="tx2">
                            <a:alpha val="40000"/>
                          </a:schemeClr>
                        </a:outerShdw>
                      </a:effectLst>
                    </a:rPr>
                    <a:t>master</a:t>
                  </a:r>
                  <a:endParaRPr lang="en-US" sz="825" spc="-53" baseline="0" dirty="0">
                    <a:solidFill>
                      <a:schemeClr val="bg1"/>
                    </a:solidFill>
                    <a:effectLst>
                      <a:outerShdw blurRad="50800" dist="38100" dir="2700000" algn="tl" rotWithShape="0">
                        <a:schemeClr val="tx2">
                          <a:alpha val="40000"/>
                        </a:schemeClr>
                      </a:outerShdw>
                    </a:effectLst>
                  </a:endParaRPr>
                </a:p>
              </p:txBody>
            </p:sp>
          </p:grpSp>
          <p:sp>
            <p:nvSpPr>
              <p:cNvPr id="148" name="TextBox 147"/>
              <p:cNvSpPr txBox="1"/>
              <p:nvPr/>
            </p:nvSpPr>
            <p:spPr>
              <a:xfrm>
                <a:off x="1911049" y="4411906"/>
                <a:ext cx="1617499" cy="369332"/>
              </a:xfrm>
              <a:prstGeom prst="rect">
                <a:avLst/>
              </a:prstGeom>
              <a:noFill/>
            </p:spPr>
            <p:txBody>
              <a:bodyPr wrap="square" rtlCol="0">
                <a:spAutoFit/>
              </a:bodyPr>
              <a:lstStyle/>
              <a:p>
                <a:r>
                  <a:rPr lang="en-US" b="1" baseline="0" dirty="0" err="1">
                    <a:latin typeface="Segoe UI Light" panose="020B0502040204020203" pitchFamily="34" charset="0"/>
                    <a:cs typeface="Segoe UI Light" panose="020B0502040204020203" pitchFamily="34" charset="0"/>
                  </a:rPr>
                  <a:t>contoso.master</a:t>
                </a:r>
                <a:endParaRPr lang="en-US" b="1" baseline="0" dirty="0">
                  <a:latin typeface="Segoe UI Light" panose="020B0502040204020203" pitchFamily="34" charset="0"/>
                  <a:cs typeface="Segoe UI Light" panose="020B0502040204020203" pitchFamily="34" charset="0"/>
                </a:endParaRPr>
              </a:p>
            </p:txBody>
          </p:sp>
        </p:grpSp>
        <p:sp>
          <p:nvSpPr>
            <p:cNvPr id="146" name="TextBox 145"/>
            <p:cNvSpPr txBox="1"/>
            <p:nvPr/>
          </p:nvSpPr>
          <p:spPr>
            <a:xfrm>
              <a:off x="2008534" y="4733039"/>
              <a:ext cx="1045920" cy="246221"/>
            </a:xfrm>
            <a:prstGeom prst="rect">
              <a:avLst/>
            </a:prstGeom>
            <a:noFill/>
          </p:spPr>
          <p:txBody>
            <a:bodyPr wrap="square" lIns="0" tIns="0" rIns="0" bIns="0" rtlCol="0">
              <a:spAutoFit/>
            </a:bodyPr>
            <a:lstStyle/>
            <a:p>
              <a:r>
                <a:rPr lang="en-US" spc="-53" baseline="0" dirty="0"/>
                <a:t>Version 1.0</a:t>
              </a:r>
            </a:p>
          </p:txBody>
        </p:sp>
      </p:grpSp>
      <p:grpSp>
        <p:nvGrpSpPr>
          <p:cNvPr id="153" name="Group 152"/>
          <p:cNvGrpSpPr/>
          <p:nvPr/>
        </p:nvGrpSpPr>
        <p:grpSpPr>
          <a:xfrm>
            <a:off x="3444386" y="2753385"/>
            <a:ext cx="1689691" cy="573868"/>
            <a:chOff x="1332642" y="4272381"/>
            <a:chExt cx="2252922" cy="765157"/>
          </a:xfrm>
        </p:grpSpPr>
        <p:grpSp>
          <p:nvGrpSpPr>
            <p:cNvPr id="154" name="Group 153"/>
            <p:cNvGrpSpPr/>
            <p:nvPr/>
          </p:nvGrpSpPr>
          <p:grpSpPr>
            <a:xfrm>
              <a:off x="1332642" y="4272381"/>
              <a:ext cx="2252922" cy="765157"/>
              <a:chOff x="1332642" y="4272381"/>
              <a:chExt cx="2252922" cy="765157"/>
            </a:xfrm>
          </p:grpSpPr>
          <p:grpSp>
            <p:nvGrpSpPr>
              <p:cNvPr id="156" name="Group 155"/>
              <p:cNvGrpSpPr/>
              <p:nvPr/>
            </p:nvGrpSpPr>
            <p:grpSpPr>
              <a:xfrm>
                <a:off x="1332642" y="4272381"/>
                <a:ext cx="621781" cy="765157"/>
                <a:chOff x="8228898" y="2273094"/>
                <a:chExt cx="621781" cy="765157"/>
              </a:xfrm>
            </p:grpSpPr>
            <p:pic>
              <p:nvPicPr>
                <p:cNvPr id="158" name="Picture 157"/>
                <p:cNvPicPr>
                  <a:picLocks noChangeAspect="1"/>
                </p:cNvPicPr>
                <p:nvPr/>
              </p:nvPicPr>
              <p:blipFill>
                <a:blip r:embed="rId3"/>
                <a:stretch>
                  <a:fillRect/>
                </a:stretch>
              </p:blipFill>
              <p:spPr>
                <a:xfrm>
                  <a:off x="8228898" y="2273094"/>
                  <a:ext cx="527111" cy="689388"/>
                </a:xfrm>
                <a:prstGeom prst="rect">
                  <a:avLst/>
                </a:prstGeom>
              </p:spPr>
            </p:pic>
            <p:pic>
              <p:nvPicPr>
                <p:cNvPr id="159" name="Picture 158"/>
                <p:cNvPicPr>
                  <a:picLocks noChangeAspect="1"/>
                </p:cNvPicPr>
                <p:nvPr/>
              </p:nvPicPr>
              <p:blipFill>
                <a:blip r:embed="rId3"/>
                <a:stretch>
                  <a:fillRect/>
                </a:stretch>
              </p:blipFill>
              <p:spPr>
                <a:xfrm>
                  <a:off x="8323568" y="2348863"/>
                  <a:ext cx="527111" cy="689388"/>
                </a:xfrm>
                <a:prstGeom prst="rect">
                  <a:avLst/>
                </a:prstGeom>
              </p:spPr>
            </p:pic>
            <p:sp>
              <p:nvSpPr>
                <p:cNvPr id="160" name="Right Triangle 159"/>
                <p:cNvSpPr/>
                <p:nvPr/>
              </p:nvSpPr>
              <p:spPr bwMode="auto">
                <a:xfrm>
                  <a:off x="8366939" y="2373272"/>
                  <a:ext cx="440367" cy="626130"/>
                </a:xfrm>
                <a:prstGeom prst="r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52"/>
                  <a:endParaRPr lang="en-US" sz="1650"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161" name="TextBox 160"/>
                <p:cNvSpPr txBox="1"/>
                <p:nvPr/>
              </p:nvSpPr>
              <p:spPr>
                <a:xfrm>
                  <a:off x="8385074" y="2783307"/>
                  <a:ext cx="377368" cy="169277"/>
                </a:xfrm>
                <a:prstGeom prst="rect">
                  <a:avLst/>
                </a:prstGeom>
                <a:noFill/>
              </p:spPr>
              <p:txBody>
                <a:bodyPr wrap="none" lIns="0" tIns="0" rIns="0" bIns="0" rtlCol="0">
                  <a:spAutoFit/>
                </a:bodyPr>
                <a:lstStyle/>
                <a:p>
                  <a:r>
                    <a:rPr lang="fi-FI" sz="825" spc="-53" baseline="0" dirty="0" err="1">
                      <a:solidFill>
                        <a:schemeClr val="bg1"/>
                      </a:solidFill>
                      <a:effectLst>
                        <a:outerShdw blurRad="50800" dist="38100" dir="2700000" algn="tl" rotWithShape="0">
                          <a:schemeClr val="tx2">
                            <a:alpha val="40000"/>
                          </a:schemeClr>
                        </a:outerShdw>
                      </a:effectLst>
                    </a:rPr>
                    <a:t>master</a:t>
                  </a:r>
                  <a:endParaRPr lang="en-US" sz="825" spc="-53" baseline="0" dirty="0">
                    <a:solidFill>
                      <a:schemeClr val="bg1"/>
                    </a:solidFill>
                    <a:effectLst>
                      <a:outerShdw blurRad="50800" dist="38100" dir="2700000" algn="tl" rotWithShape="0">
                        <a:schemeClr val="tx2">
                          <a:alpha val="40000"/>
                        </a:schemeClr>
                      </a:outerShdw>
                    </a:effectLst>
                  </a:endParaRPr>
                </a:p>
              </p:txBody>
            </p:sp>
          </p:grpSp>
          <p:sp>
            <p:nvSpPr>
              <p:cNvPr id="157" name="TextBox 156"/>
              <p:cNvSpPr txBox="1"/>
              <p:nvPr/>
            </p:nvSpPr>
            <p:spPr>
              <a:xfrm>
                <a:off x="1911049" y="4411906"/>
                <a:ext cx="1674515" cy="369332"/>
              </a:xfrm>
              <a:prstGeom prst="rect">
                <a:avLst/>
              </a:prstGeom>
              <a:noFill/>
            </p:spPr>
            <p:txBody>
              <a:bodyPr wrap="square" rtlCol="0">
                <a:spAutoFit/>
              </a:bodyPr>
              <a:lstStyle/>
              <a:p>
                <a:r>
                  <a:rPr lang="en-US" b="1" baseline="0" dirty="0" err="1">
                    <a:latin typeface="Segoe UI Light" panose="020B0502040204020203" pitchFamily="34" charset="0"/>
                    <a:cs typeface="Segoe UI Light" panose="020B0502040204020203" pitchFamily="34" charset="0"/>
                  </a:rPr>
                  <a:t>contoso.master</a:t>
                </a:r>
                <a:endParaRPr lang="en-US" b="1" baseline="0" dirty="0">
                  <a:latin typeface="Segoe UI Light" panose="020B0502040204020203" pitchFamily="34" charset="0"/>
                  <a:cs typeface="Segoe UI Light" panose="020B0502040204020203" pitchFamily="34" charset="0"/>
                </a:endParaRPr>
              </a:p>
            </p:txBody>
          </p:sp>
        </p:grpSp>
        <p:sp>
          <p:nvSpPr>
            <p:cNvPr id="155" name="TextBox 154"/>
            <p:cNvSpPr txBox="1"/>
            <p:nvPr/>
          </p:nvSpPr>
          <p:spPr>
            <a:xfrm>
              <a:off x="2008534" y="4733039"/>
              <a:ext cx="1045920" cy="246221"/>
            </a:xfrm>
            <a:prstGeom prst="rect">
              <a:avLst/>
            </a:prstGeom>
            <a:noFill/>
          </p:spPr>
          <p:txBody>
            <a:bodyPr wrap="square" lIns="0" tIns="0" rIns="0" bIns="0" rtlCol="0">
              <a:spAutoFit/>
            </a:bodyPr>
            <a:lstStyle/>
            <a:p>
              <a:r>
                <a:rPr lang="en-US" spc="-53" baseline="0" dirty="0"/>
                <a:t>Version 1.0</a:t>
              </a:r>
            </a:p>
          </p:txBody>
        </p:sp>
      </p:grpSp>
      <p:grpSp>
        <p:nvGrpSpPr>
          <p:cNvPr id="162" name="Group 161"/>
          <p:cNvGrpSpPr/>
          <p:nvPr/>
        </p:nvGrpSpPr>
        <p:grpSpPr>
          <a:xfrm>
            <a:off x="5959100" y="2738397"/>
            <a:ext cx="1618688" cy="573868"/>
            <a:chOff x="1332642" y="4272381"/>
            <a:chExt cx="2158252" cy="765157"/>
          </a:xfrm>
        </p:grpSpPr>
        <p:grpSp>
          <p:nvGrpSpPr>
            <p:cNvPr id="163" name="Group 162"/>
            <p:cNvGrpSpPr/>
            <p:nvPr/>
          </p:nvGrpSpPr>
          <p:grpSpPr>
            <a:xfrm>
              <a:off x="1332642" y="4272381"/>
              <a:ext cx="2158252" cy="765157"/>
              <a:chOff x="1332642" y="4272381"/>
              <a:chExt cx="2158252" cy="765157"/>
            </a:xfrm>
          </p:grpSpPr>
          <p:grpSp>
            <p:nvGrpSpPr>
              <p:cNvPr id="165" name="Group 164"/>
              <p:cNvGrpSpPr/>
              <p:nvPr/>
            </p:nvGrpSpPr>
            <p:grpSpPr>
              <a:xfrm>
                <a:off x="1332642" y="4272381"/>
                <a:ext cx="621781" cy="765157"/>
                <a:chOff x="8228898" y="2273094"/>
                <a:chExt cx="621781" cy="765157"/>
              </a:xfrm>
            </p:grpSpPr>
            <p:pic>
              <p:nvPicPr>
                <p:cNvPr id="167" name="Picture 166"/>
                <p:cNvPicPr>
                  <a:picLocks noChangeAspect="1"/>
                </p:cNvPicPr>
                <p:nvPr/>
              </p:nvPicPr>
              <p:blipFill>
                <a:blip r:embed="rId3"/>
                <a:stretch>
                  <a:fillRect/>
                </a:stretch>
              </p:blipFill>
              <p:spPr>
                <a:xfrm>
                  <a:off x="8228898" y="2273094"/>
                  <a:ext cx="527111" cy="689388"/>
                </a:xfrm>
                <a:prstGeom prst="rect">
                  <a:avLst/>
                </a:prstGeom>
              </p:spPr>
            </p:pic>
            <p:pic>
              <p:nvPicPr>
                <p:cNvPr id="168" name="Picture 167"/>
                <p:cNvPicPr>
                  <a:picLocks noChangeAspect="1"/>
                </p:cNvPicPr>
                <p:nvPr/>
              </p:nvPicPr>
              <p:blipFill>
                <a:blip r:embed="rId3"/>
                <a:stretch>
                  <a:fillRect/>
                </a:stretch>
              </p:blipFill>
              <p:spPr>
                <a:xfrm>
                  <a:off x="8323568" y="2348863"/>
                  <a:ext cx="527111" cy="689388"/>
                </a:xfrm>
                <a:prstGeom prst="rect">
                  <a:avLst/>
                </a:prstGeom>
              </p:spPr>
            </p:pic>
            <p:sp>
              <p:nvSpPr>
                <p:cNvPr id="169" name="Right Triangle 168"/>
                <p:cNvSpPr/>
                <p:nvPr/>
              </p:nvSpPr>
              <p:spPr bwMode="auto">
                <a:xfrm>
                  <a:off x="8366939" y="2373272"/>
                  <a:ext cx="440367" cy="626130"/>
                </a:xfrm>
                <a:prstGeom prst="r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52"/>
                  <a:endParaRPr lang="en-US" sz="1650"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170" name="TextBox 169"/>
                <p:cNvSpPr txBox="1"/>
                <p:nvPr/>
              </p:nvSpPr>
              <p:spPr>
                <a:xfrm>
                  <a:off x="8385074" y="2783307"/>
                  <a:ext cx="377368" cy="169277"/>
                </a:xfrm>
                <a:prstGeom prst="rect">
                  <a:avLst/>
                </a:prstGeom>
                <a:noFill/>
              </p:spPr>
              <p:txBody>
                <a:bodyPr wrap="none" lIns="0" tIns="0" rIns="0" bIns="0" rtlCol="0">
                  <a:spAutoFit/>
                </a:bodyPr>
                <a:lstStyle/>
                <a:p>
                  <a:r>
                    <a:rPr lang="fi-FI" sz="825" spc="-53" baseline="0" dirty="0" err="1">
                      <a:solidFill>
                        <a:schemeClr val="bg1"/>
                      </a:solidFill>
                      <a:effectLst>
                        <a:outerShdw blurRad="50800" dist="38100" dir="2700000" algn="tl" rotWithShape="0">
                          <a:schemeClr val="tx2">
                            <a:alpha val="40000"/>
                          </a:schemeClr>
                        </a:outerShdw>
                      </a:effectLst>
                    </a:rPr>
                    <a:t>master</a:t>
                  </a:r>
                  <a:endParaRPr lang="en-US" sz="825" spc="-53" baseline="0" dirty="0">
                    <a:solidFill>
                      <a:schemeClr val="bg1"/>
                    </a:solidFill>
                    <a:effectLst>
                      <a:outerShdw blurRad="50800" dist="38100" dir="2700000" algn="tl" rotWithShape="0">
                        <a:schemeClr val="tx2">
                          <a:alpha val="40000"/>
                        </a:schemeClr>
                      </a:outerShdw>
                    </a:effectLst>
                  </a:endParaRPr>
                </a:p>
              </p:txBody>
            </p:sp>
          </p:grpSp>
          <p:sp>
            <p:nvSpPr>
              <p:cNvPr id="166" name="TextBox 165"/>
              <p:cNvSpPr txBox="1"/>
              <p:nvPr/>
            </p:nvSpPr>
            <p:spPr>
              <a:xfrm>
                <a:off x="1911049" y="4411906"/>
                <a:ext cx="1579845" cy="369332"/>
              </a:xfrm>
              <a:prstGeom prst="rect">
                <a:avLst/>
              </a:prstGeom>
              <a:noFill/>
            </p:spPr>
            <p:txBody>
              <a:bodyPr wrap="square" rtlCol="0">
                <a:spAutoFit/>
              </a:bodyPr>
              <a:lstStyle/>
              <a:p>
                <a:r>
                  <a:rPr lang="en-US" b="1" baseline="0" dirty="0" err="1">
                    <a:latin typeface="Segoe UI Light" panose="020B0502040204020203" pitchFamily="34" charset="0"/>
                    <a:cs typeface="Segoe UI Light" panose="020B0502040204020203" pitchFamily="34" charset="0"/>
                  </a:rPr>
                  <a:t>contoso.master</a:t>
                </a:r>
                <a:endParaRPr lang="en-US" b="1" baseline="0" dirty="0">
                  <a:latin typeface="Segoe UI Light" panose="020B0502040204020203" pitchFamily="34" charset="0"/>
                  <a:cs typeface="Segoe UI Light" panose="020B0502040204020203" pitchFamily="34" charset="0"/>
                </a:endParaRPr>
              </a:p>
            </p:txBody>
          </p:sp>
        </p:grpSp>
        <p:sp>
          <p:nvSpPr>
            <p:cNvPr id="164" name="TextBox 163"/>
            <p:cNvSpPr txBox="1"/>
            <p:nvPr/>
          </p:nvSpPr>
          <p:spPr>
            <a:xfrm>
              <a:off x="2008534" y="4733039"/>
              <a:ext cx="1045920" cy="246221"/>
            </a:xfrm>
            <a:prstGeom prst="rect">
              <a:avLst/>
            </a:prstGeom>
            <a:noFill/>
          </p:spPr>
          <p:txBody>
            <a:bodyPr wrap="square" lIns="0" tIns="0" rIns="0" bIns="0" rtlCol="0">
              <a:spAutoFit/>
            </a:bodyPr>
            <a:lstStyle/>
            <a:p>
              <a:r>
                <a:rPr lang="en-US" spc="-53" baseline="0" dirty="0"/>
                <a:t>Version 1.0</a:t>
              </a:r>
            </a:p>
          </p:txBody>
        </p:sp>
      </p:grpSp>
    </p:spTree>
    <p:extLst>
      <p:ext uri="{BB962C8B-B14F-4D97-AF65-F5344CB8AC3E}">
        <p14:creationId xmlns:p14="http://schemas.microsoft.com/office/powerpoint/2010/main" val="32477244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1000"/>
                                        <p:tgtEl>
                                          <p:spTgt spid="144"/>
                                        </p:tgtEl>
                                      </p:cBhvr>
                                    </p:animEffect>
                                    <p:anim calcmode="lin" valueType="num">
                                      <p:cBhvr>
                                        <p:cTn id="13" dur="1000" fill="hold"/>
                                        <p:tgtEl>
                                          <p:spTgt spid="144"/>
                                        </p:tgtEl>
                                        <p:attrNameLst>
                                          <p:attrName>ppt_x</p:attrName>
                                        </p:attrNameLst>
                                      </p:cBhvr>
                                      <p:tavLst>
                                        <p:tav tm="0">
                                          <p:val>
                                            <p:strVal val="#ppt_x"/>
                                          </p:val>
                                        </p:tav>
                                        <p:tav tm="100000">
                                          <p:val>
                                            <p:strVal val="#ppt_x"/>
                                          </p:val>
                                        </p:tav>
                                      </p:tavLst>
                                    </p:anim>
                                    <p:anim calcmode="lin" valueType="num">
                                      <p:cBhvr>
                                        <p:cTn id="14" dur="1000" fill="hold"/>
                                        <p:tgtEl>
                                          <p:spTgt spid="14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fade">
                                      <p:cBhvr>
                                        <p:cTn id="17" dur="1000"/>
                                        <p:tgtEl>
                                          <p:spTgt spid="105"/>
                                        </p:tgtEl>
                                      </p:cBhvr>
                                    </p:animEffect>
                                    <p:anim calcmode="lin" valueType="num">
                                      <p:cBhvr>
                                        <p:cTn id="18" dur="1000" fill="hold"/>
                                        <p:tgtEl>
                                          <p:spTgt spid="105"/>
                                        </p:tgtEl>
                                        <p:attrNameLst>
                                          <p:attrName>ppt_x</p:attrName>
                                        </p:attrNameLst>
                                      </p:cBhvr>
                                      <p:tavLst>
                                        <p:tav tm="0">
                                          <p:val>
                                            <p:strVal val="#ppt_x"/>
                                          </p:val>
                                        </p:tav>
                                        <p:tav tm="100000">
                                          <p:val>
                                            <p:strVal val="#ppt_x"/>
                                          </p:val>
                                        </p:tav>
                                      </p:tavLst>
                                    </p:anim>
                                    <p:anim calcmode="lin" valueType="num">
                                      <p:cBhvr>
                                        <p:cTn id="19" dur="1000" fill="hold"/>
                                        <p:tgtEl>
                                          <p:spTgt spid="10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26"/>
                                        </p:tgtEl>
                                        <p:attrNameLst>
                                          <p:attrName>style.visibility</p:attrName>
                                        </p:attrNameLst>
                                      </p:cBhvr>
                                      <p:to>
                                        <p:strVal val="visible"/>
                                      </p:to>
                                    </p:set>
                                    <p:animEffect transition="in" filter="fade">
                                      <p:cBhvr>
                                        <p:cTn id="49" dur="1000"/>
                                        <p:tgtEl>
                                          <p:spTgt spid="126"/>
                                        </p:tgtEl>
                                      </p:cBhvr>
                                    </p:animEffect>
                                    <p:anim calcmode="lin" valueType="num">
                                      <p:cBhvr>
                                        <p:cTn id="50" dur="1000" fill="hold"/>
                                        <p:tgtEl>
                                          <p:spTgt spid="126"/>
                                        </p:tgtEl>
                                        <p:attrNameLst>
                                          <p:attrName>ppt_x</p:attrName>
                                        </p:attrNameLst>
                                      </p:cBhvr>
                                      <p:tavLst>
                                        <p:tav tm="0">
                                          <p:val>
                                            <p:strVal val="#ppt_x"/>
                                          </p:val>
                                        </p:tav>
                                        <p:tav tm="100000">
                                          <p:val>
                                            <p:strVal val="#ppt_x"/>
                                          </p:val>
                                        </p:tav>
                                      </p:tavLst>
                                    </p:anim>
                                    <p:anim calcmode="lin" valueType="num">
                                      <p:cBhvr>
                                        <p:cTn id="51" dur="1000" fill="hold"/>
                                        <p:tgtEl>
                                          <p:spTgt spid="12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53"/>
                                        </p:tgtEl>
                                        <p:attrNameLst>
                                          <p:attrName>style.visibility</p:attrName>
                                        </p:attrNameLst>
                                      </p:cBhvr>
                                      <p:to>
                                        <p:strVal val="visible"/>
                                      </p:to>
                                    </p:set>
                                    <p:animEffect transition="in" filter="fade">
                                      <p:cBhvr>
                                        <p:cTn id="54" dur="1000"/>
                                        <p:tgtEl>
                                          <p:spTgt spid="153"/>
                                        </p:tgtEl>
                                      </p:cBhvr>
                                    </p:animEffect>
                                    <p:anim calcmode="lin" valueType="num">
                                      <p:cBhvr>
                                        <p:cTn id="55" dur="1000" fill="hold"/>
                                        <p:tgtEl>
                                          <p:spTgt spid="153"/>
                                        </p:tgtEl>
                                        <p:attrNameLst>
                                          <p:attrName>ppt_x</p:attrName>
                                        </p:attrNameLst>
                                      </p:cBhvr>
                                      <p:tavLst>
                                        <p:tav tm="0">
                                          <p:val>
                                            <p:strVal val="#ppt_x"/>
                                          </p:val>
                                        </p:tav>
                                        <p:tav tm="100000">
                                          <p:val>
                                            <p:strVal val="#ppt_x"/>
                                          </p:val>
                                        </p:tav>
                                      </p:tavLst>
                                    </p:anim>
                                    <p:anim calcmode="lin" valueType="num">
                                      <p:cBhvr>
                                        <p:cTn id="56" dur="1000" fill="hold"/>
                                        <p:tgtEl>
                                          <p:spTgt spid="153"/>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0"/>
                                        <p:tgtEl>
                                          <p:spTgt spid="17"/>
                                        </p:tgtEl>
                                      </p:cBhvr>
                                    </p:animEffect>
                                    <p:anim calcmode="lin" valueType="num">
                                      <p:cBhvr>
                                        <p:cTn id="62" dur="1000" fill="hold"/>
                                        <p:tgtEl>
                                          <p:spTgt spid="17"/>
                                        </p:tgtEl>
                                        <p:attrNameLst>
                                          <p:attrName>ppt_x</p:attrName>
                                        </p:attrNameLst>
                                      </p:cBhvr>
                                      <p:tavLst>
                                        <p:tav tm="0">
                                          <p:val>
                                            <p:strVal val="#ppt_x"/>
                                          </p:val>
                                        </p:tav>
                                        <p:tav tm="100000">
                                          <p:val>
                                            <p:strVal val="#ppt_x"/>
                                          </p:val>
                                        </p:tav>
                                      </p:tavLst>
                                    </p:anim>
                                    <p:anim calcmode="lin" valueType="num">
                                      <p:cBhvr>
                                        <p:cTn id="63" dur="1000" fill="hold"/>
                                        <p:tgtEl>
                                          <p:spTgt spid="17"/>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35"/>
                                        </p:tgtEl>
                                        <p:attrNameLst>
                                          <p:attrName>style.visibility</p:attrName>
                                        </p:attrNameLst>
                                      </p:cBhvr>
                                      <p:to>
                                        <p:strVal val="visible"/>
                                      </p:to>
                                    </p:set>
                                    <p:animEffect transition="in" filter="fade">
                                      <p:cBhvr>
                                        <p:cTn id="66" dur="1000"/>
                                        <p:tgtEl>
                                          <p:spTgt spid="135"/>
                                        </p:tgtEl>
                                      </p:cBhvr>
                                    </p:animEffect>
                                    <p:anim calcmode="lin" valueType="num">
                                      <p:cBhvr>
                                        <p:cTn id="67" dur="1000" fill="hold"/>
                                        <p:tgtEl>
                                          <p:spTgt spid="135"/>
                                        </p:tgtEl>
                                        <p:attrNameLst>
                                          <p:attrName>ppt_x</p:attrName>
                                        </p:attrNameLst>
                                      </p:cBhvr>
                                      <p:tavLst>
                                        <p:tav tm="0">
                                          <p:val>
                                            <p:strVal val="#ppt_x"/>
                                          </p:val>
                                        </p:tav>
                                        <p:tav tm="100000">
                                          <p:val>
                                            <p:strVal val="#ppt_x"/>
                                          </p:val>
                                        </p:tav>
                                      </p:tavLst>
                                    </p:anim>
                                    <p:anim calcmode="lin" valueType="num">
                                      <p:cBhvr>
                                        <p:cTn id="68" dur="1000" fill="hold"/>
                                        <p:tgtEl>
                                          <p:spTgt spid="135"/>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fade">
                                      <p:cBhvr>
                                        <p:cTn id="71" dur="1000"/>
                                        <p:tgtEl>
                                          <p:spTgt spid="162"/>
                                        </p:tgtEl>
                                      </p:cBhvr>
                                    </p:animEffect>
                                    <p:anim calcmode="lin" valueType="num">
                                      <p:cBhvr>
                                        <p:cTn id="72" dur="1000" fill="hold"/>
                                        <p:tgtEl>
                                          <p:spTgt spid="162"/>
                                        </p:tgtEl>
                                        <p:attrNameLst>
                                          <p:attrName>ppt_x</p:attrName>
                                        </p:attrNameLst>
                                      </p:cBhvr>
                                      <p:tavLst>
                                        <p:tav tm="0">
                                          <p:val>
                                            <p:strVal val="#ppt_x"/>
                                          </p:val>
                                        </p:tav>
                                        <p:tav tm="100000">
                                          <p:val>
                                            <p:strVal val="#ppt_x"/>
                                          </p:val>
                                        </p:tav>
                                      </p:tavLst>
                                    </p:anim>
                                    <p:anim calcmode="lin" valueType="num">
                                      <p:cBhvr>
                                        <p:cTn id="73" dur="1000" fill="hold"/>
                                        <p:tgtEl>
                                          <p:spTgt spid="162"/>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00"/>
                                        </p:tgtEl>
                                        <p:attrNameLst>
                                          <p:attrName>style.visibility</p:attrName>
                                        </p:attrNameLst>
                                      </p:cBhvr>
                                      <p:to>
                                        <p:strVal val="visible"/>
                                      </p:to>
                                    </p:set>
                                    <p:animEffect transition="in" filter="fade">
                                      <p:cBhvr>
                                        <p:cTn id="76" dur="1000"/>
                                        <p:tgtEl>
                                          <p:spTgt spid="100"/>
                                        </p:tgtEl>
                                      </p:cBhvr>
                                    </p:animEffect>
                                    <p:anim calcmode="lin" valueType="num">
                                      <p:cBhvr>
                                        <p:cTn id="77" dur="1000" fill="hold"/>
                                        <p:tgtEl>
                                          <p:spTgt spid="100"/>
                                        </p:tgtEl>
                                        <p:attrNameLst>
                                          <p:attrName>ppt_x</p:attrName>
                                        </p:attrNameLst>
                                      </p:cBhvr>
                                      <p:tavLst>
                                        <p:tav tm="0">
                                          <p:val>
                                            <p:strVal val="#ppt_x"/>
                                          </p:val>
                                        </p:tav>
                                        <p:tav tm="100000">
                                          <p:val>
                                            <p:strVal val="#ppt_x"/>
                                          </p:val>
                                        </p:tav>
                                      </p:tavLst>
                                    </p:anim>
                                    <p:anim calcmode="lin" valueType="num">
                                      <p:cBhvr>
                                        <p:cTn id="78" dur="1000" fill="hold"/>
                                        <p:tgtEl>
                                          <p:spTgt spid="10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fade">
                                      <p:cBhvr>
                                        <p:cTn id="81" dur="1000"/>
                                        <p:tgtEl>
                                          <p:spTgt spid="99"/>
                                        </p:tgtEl>
                                      </p:cBhvr>
                                    </p:animEffect>
                                    <p:anim calcmode="lin" valueType="num">
                                      <p:cBhvr>
                                        <p:cTn id="82" dur="1000" fill="hold"/>
                                        <p:tgtEl>
                                          <p:spTgt spid="99"/>
                                        </p:tgtEl>
                                        <p:attrNameLst>
                                          <p:attrName>ppt_x</p:attrName>
                                        </p:attrNameLst>
                                      </p:cBhvr>
                                      <p:tavLst>
                                        <p:tav tm="0">
                                          <p:val>
                                            <p:strVal val="#ppt_x"/>
                                          </p:val>
                                        </p:tav>
                                        <p:tav tm="100000">
                                          <p:val>
                                            <p:strVal val="#ppt_x"/>
                                          </p:val>
                                        </p:tav>
                                      </p:tavLst>
                                    </p:anim>
                                    <p:anim calcmode="lin" valueType="num">
                                      <p:cBhvr>
                                        <p:cTn id="83" dur="1000" fill="hold"/>
                                        <p:tgtEl>
                                          <p:spTgt spid="99"/>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05" grpId="0"/>
      <p:bldP spid="13" grpId="0" animBg="1"/>
      <p:bldP spid="99"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50" dirty="0"/>
              <a:t>“But I have always customized my sites with custom master, what has changed?”</a:t>
            </a:r>
            <a:endParaRPr lang="en-GB" sz="4050" dirty="0"/>
          </a:p>
        </p:txBody>
      </p:sp>
      <p:sp>
        <p:nvSpPr>
          <p:cNvPr id="4" name="TextBox 3"/>
          <p:cNvSpPr txBox="1"/>
          <p:nvPr/>
        </p:nvSpPr>
        <p:spPr>
          <a:xfrm>
            <a:off x="3343080" y="4802979"/>
            <a:ext cx="5357829" cy="1477328"/>
          </a:xfrm>
          <a:prstGeom prst="rect">
            <a:avLst/>
          </a:prstGeom>
          <a:noFill/>
        </p:spPr>
        <p:txBody>
          <a:bodyPr wrap="square" rtlCol="0">
            <a:spAutoFit/>
          </a:bodyPr>
          <a:lstStyle/>
          <a:p>
            <a:r>
              <a:rPr lang="en-US" sz="1800" baseline="0" dirty="0" smtClean="0">
                <a:latin typeface="Segoe UI" panose="020B0502040204020203" pitchFamily="34" charset="0"/>
                <a:cs typeface="Segoe UI" panose="020B0502040204020203" pitchFamily="34" charset="0"/>
              </a:rPr>
              <a:t>This </a:t>
            </a:r>
            <a:r>
              <a:rPr lang="en-US" sz="1800" baseline="0" dirty="0">
                <a:latin typeface="Segoe UI" panose="020B0502040204020203" pitchFamily="34" charset="0"/>
                <a:cs typeface="Segoe UI" panose="020B0502040204020203" pitchFamily="34" charset="0"/>
              </a:rPr>
              <a:t>similar maintenance challenge exists in on-premises and across the version upgrades as well. </a:t>
            </a:r>
            <a:r>
              <a:rPr lang="en-US" sz="1800" baseline="0" dirty="0" smtClean="0">
                <a:latin typeface="Segoe UI" panose="020B0502040204020203" pitchFamily="34" charset="0"/>
                <a:cs typeface="Segoe UI" panose="020B0502040204020203" pitchFamily="34" charset="0"/>
              </a:rPr>
              <a:t>We just want to ensure that these implications are known and there’s no future surprises </a:t>
            </a:r>
            <a:r>
              <a:rPr lang="en-US" sz="1800" baseline="0" dirty="0">
                <a:latin typeface="Segoe UI" panose="020B0502040204020203" pitchFamily="34" charset="0"/>
                <a:cs typeface="Segoe UI" panose="020B0502040204020203" pitchFamily="34" charset="0"/>
              </a:rPr>
              <a:t>on how the product </a:t>
            </a:r>
            <a:r>
              <a:rPr lang="en-US" sz="1800" baseline="0" dirty="0" smtClean="0">
                <a:latin typeface="Segoe UI" panose="020B0502040204020203" pitchFamily="34" charset="0"/>
                <a:cs typeface="Segoe UI" panose="020B0502040204020203" pitchFamily="34" charset="0"/>
              </a:rPr>
              <a:t>works.</a:t>
            </a:r>
            <a:endParaRPr lang="en-GB" sz="1800" baseline="0" dirty="0">
              <a:latin typeface="Segoe UI" panose="020B0502040204020203" pitchFamily="34" charset="0"/>
              <a:cs typeface="Segoe UI" panose="020B0502040204020203" pitchFamily="34" charset="0"/>
            </a:endParaRPr>
          </a:p>
        </p:txBody>
      </p:sp>
      <p:sp>
        <p:nvSpPr>
          <p:cNvPr id="5" name="TextBox 4"/>
          <p:cNvSpPr txBox="1"/>
          <p:nvPr/>
        </p:nvSpPr>
        <p:spPr>
          <a:xfrm>
            <a:off x="3343080" y="3810000"/>
            <a:ext cx="3262432" cy="1107996"/>
          </a:xfrm>
          <a:prstGeom prst="rect">
            <a:avLst/>
          </a:prstGeom>
          <a:noFill/>
        </p:spPr>
        <p:txBody>
          <a:bodyPr wrap="none" rtlCol="0">
            <a:spAutoFit/>
          </a:bodyPr>
          <a:lstStyle/>
          <a:p>
            <a:r>
              <a:rPr lang="en-US" sz="6600" baseline="0" dirty="0">
                <a:latin typeface="Segoe UI" panose="020B0502040204020203" pitchFamily="34" charset="0"/>
                <a:cs typeface="Segoe UI" panose="020B0502040204020203" pitchFamily="34" charset="0"/>
              </a:rPr>
              <a:t>Nothing</a:t>
            </a:r>
            <a:endParaRPr lang="en-GB" sz="6600" baseline="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755639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50" dirty="0"/>
              <a:t>“How should I get my files uploaded to the SharePoint sites? Using sandbox?”</a:t>
            </a:r>
            <a:endParaRPr lang="en-GB" sz="4050" dirty="0"/>
          </a:p>
        </p:txBody>
      </p:sp>
      <p:sp>
        <p:nvSpPr>
          <p:cNvPr id="4" name="TextBox 3"/>
          <p:cNvSpPr txBox="1"/>
          <p:nvPr/>
        </p:nvSpPr>
        <p:spPr>
          <a:xfrm>
            <a:off x="3311704" y="4371324"/>
            <a:ext cx="5357829" cy="1200329"/>
          </a:xfrm>
          <a:prstGeom prst="rect">
            <a:avLst/>
          </a:prstGeom>
          <a:noFill/>
        </p:spPr>
        <p:txBody>
          <a:bodyPr wrap="square" rtlCol="0">
            <a:spAutoFit/>
          </a:bodyPr>
          <a:lstStyle/>
          <a:p>
            <a:r>
              <a:rPr lang="en-US" sz="1800" baseline="0" dirty="0">
                <a:latin typeface="Segoe UI" panose="020B0502040204020203" pitchFamily="34" charset="0"/>
                <a:cs typeface="Segoe UI" panose="020B0502040204020203" pitchFamily="34" charset="0"/>
              </a:rPr>
              <a:t>It is recommended to upload files as part of the site provisioning process remotely using so called “remote provisioning” pattern directly using remote APIs.</a:t>
            </a:r>
            <a:endParaRPr lang="en-GB" sz="1800" baseline="0" dirty="0">
              <a:latin typeface="Segoe UI" panose="020B0502040204020203" pitchFamily="34" charset="0"/>
              <a:cs typeface="Segoe UI" panose="020B0502040204020203" pitchFamily="34" charset="0"/>
            </a:endParaRPr>
          </a:p>
        </p:txBody>
      </p:sp>
      <p:sp>
        <p:nvSpPr>
          <p:cNvPr id="5" name="TextBox 4"/>
          <p:cNvSpPr txBox="1"/>
          <p:nvPr/>
        </p:nvSpPr>
        <p:spPr>
          <a:xfrm>
            <a:off x="3311704" y="3715233"/>
            <a:ext cx="1258678" cy="923330"/>
          </a:xfrm>
          <a:prstGeom prst="rect">
            <a:avLst/>
          </a:prstGeom>
          <a:noFill/>
        </p:spPr>
        <p:txBody>
          <a:bodyPr wrap="none" rtlCol="0">
            <a:spAutoFit/>
          </a:bodyPr>
          <a:lstStyle/>
          <a:p>
            <a:r>
              <a:rPr lang="en-US" sz="5400" baseline="0" dirty="0">
                <a:latin typeface="Segoe UI" panose="020B0502040204020203" pitchFamily="34" charset="0"/>
                <a:cs typeface="Segoe UI" panose="020B0502040204020203" pitchFamily="34" charset="0"/>
              </a:rPr>
              <a:t>No.</a:t>
            </a:r>
            <a:endParaRPr lang="en-GB" sz="5400" baseline="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2148018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50" dirty="0"/>
              <a:t>“I </a:t>
            </a:r>
            <a:r>
              <a:rPr lang="en-US" sz="4050"/>
              <a:t>have </a:t>
            </a:r>
            <a:r>
              <a:rPr lang="en-US" sz="4050" dirty="0"/>
              <a:t>an</a:t>
            </a:r>
            <a:r>
              <a:rPr lang="en-US" sz="4050"/>
              <a:t> intranet portal and I </a:t>
            </a:r>
            <a:r>
              <a:rPr lang="en-US" sz="4050" dirty="0"/>
              <a:t>need to do heavy branding customizations!”</a:t>
            </a:r>
            <a:endParaRPr lang="en-GB" sz="4050" dirty="0"/>
          </a:p>
        </p:txBody>
      </p:sp>
      <p:sp>
        <p:nvSpPr>
          <p:cNvPr id="4" name="TextBox 3"/>
          <p:cNvSpPr txBox="1"/>
          <p:nvPr/>
        </p:nvSpPr>
        <p:spPr>
          <a:xfrm>
            <a:off x="3311704" y="4371324"/>
            <a:ext cx="5357829" cy="1200329"/>
          </a:xfrm>
          <a:prstGeom prst="rect">
            <a:avLst/>
          </a:prstGeom>
          <a:noFill/>
        </p:spPr>
        <p:txBody>
          <a:bodyPr wrap="square" rtlCol="0">
            <a:spAutoFit/>
          </a:bodyPr>
          <a:lstStyle/>
          <a:p>
            <a:r>
              <a:rPr lang="en-US" sz="1800" baseline="0" dirty="0">
                <a:latin typeface="Segoe UI" panose="020B0502040204020203" pitchFamily="34" charset="0"/>
                <a:cs typeface="Segoe UI" panose="020B0502040204020203" pitchFamily="34" charset="0"/>
              </a:rPr>
              <a:t>Key point is to understand the impact </a:t>
            </a:r>
            <a:r>
              <a:rPr lang="en-US" sz="1800" baseline="0">
                <a:latin typeface="Segoe UI" panose="020B0502040204020203" pitchFamily="34" charset="0"/>
                <a:cs typeface="Segoe UI" panose="020B0502040204020203" pitchFamily="34" charset="0"/>
              </a:rPr>
              <a:t>of </a:t>
            </a:r>
            <a:r>
              <a:rPr lang="en-US" sz="1800" baseline="0" dirty="0">
                <a:latin typeface="Segoe UI" panose="020B0502040204020203" pitchFamily="34" charset="0"/>
                <a:cs typeface="Segoe UI" panose="020B0502040204020203" pitchFamily="34" charset="0"/>
              </a:rPr>
              <a:t>the</a:t>
            </a:r>
            <a:r>
              <a:rPr lang="en-US" sz="1800" baseline="0">
                <a:latin typeface="Segoe UI" panose="020B0502040204020203" pitchFamily="34" charset="0"/>
                <a:cs typeface="Segoe UI" panose="020B0502040204020203" pitchFamily="34" charset="0"/>
              </a:rPr>
              <a:t> chosen </a:t>
            </a:r>
            <a:r>
              <a:rPr lang="en-US" sz="1800" baseline="0" dirty="0">
                <a:latin typeface="Segoe UI" panose="020B0502040204020203" pitchFamily="34" charset="0"/>
                <a:cs typeface="Segoe UI" panose="020B0502040204020203" pitchFamily="34" charset="0"/>
              </a:rPr>
              <a:t>pattern. Custom master pages are completely supported, you </a:t>
            </a:r>
            <a:r>
              <a:rPr lang="en-US" sz="1800" baseline="0">
                <a:latin typeface="Segoe UI" panose="020B0502040204020203" pitchFamily="34" charset="0"/>
                <a:cs typeface="Segoe UI" panose="020B0502040204020203" pitchFamily="34" charset="0"/>
              </a:rPr>
              <a:t>might </a:t>
            </a:r>
            <a:r>
              <a:rPr lang="en-US" sz="1800" baseline="0" dirty="0">
                <a:latin typeface="Segoe UI" panose="020B0502040204020203" pitchFamily="34" charset="0"/>
                <a:cs typeface="Segoe UI" panose="020B0502040204020203" pitchFamily="34" charset="0"/>
              </a:rPr>
              <a:t>want</a:t>
            </a:r>
            <a:r>
              <a:rPr lang="en-US" sz="1800" baseline="0">
                <a:latin typeface="Segoe UI" panose="020B0502040204020203" pitchFamily="34" charset="0"/>
                <a:cs typeface="Segoe UI" panose="020B0502040204020203" pitchFamily="34" charset="0"/>
              </a:rPr>
              <a:t> to use </a:t>
            </a:r>
            <a:r>
              <a:rPr lang="en-US" sz="1800" baseline="0" dirty="0">
                <a:latin typeface="Segoe UI" panose="020B0502040204020203" pitchFamily="34" charset="0"/>
                <a:cs typeface="Segoe UI" panose="020B0502040204020203" pitchFamily="34" charset="0"/>
              </a:rPr>
              <a:t>alternative approaches if possible.</a:t>
            </a:r>
            <a:endParaRPr lang="en-GB" sz="1800" baseline="0" dirty="0">
              <a:latin typeface="Segoe UI" panose="020B0502040204020203" pitchFamily="34" charset="0"/>
              <a:cs typeface="Segoe UI" panose="020B0502040204020203" pitchFamily="34" charset="0"/>
            </a:endParaRPr>
          </a:p>
        </p:txBody>
      </p:sp>
      <p:sp>
        <p:nvSpPr>
          <p:cNvPr id="5" name="TextBox 4"/>
          <p:cNvSpPr txBox="1"/>
          <p:nvPr/>
        </p:nvSpPr>
        <p:spPr>
          <a:xfrm>
            <a:off x="3311704" y="3715233"/>
            <a:ext cx="4869666" cy="923330"/>
          </a:xfrm>
          <a:prstGeom prst="rect">
            <a:avLst/>
          </a:prstGeom>
          <a:noFill/>
        </p:spPr>
        <p:txBody>
          <a:bodyPr wrap="none" rtlCol="0">
            <a:spAutoFit/>
          </a:bodyPr>
          <a:lstStyle/>
          <a:p>
            <a:r>
              <a:rPr lang="en-US" sz="5400" baseline="0" dirty="0">
                <a:latin typeface="Segoe UI" panose="020B0502040204020203" pitchFamily="34" charset="0"/>
                <a:cs typeface="Segoe UI" panose="020B0502040204020203" pitchFamily="34" charset="0"/>
              </a:rPr>
              <a:t>Absolutely fine.</a:t>
            </a:r>
            <a:endParaRPr lang="en-GB" sz="5400" baseline="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8153549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1" dirty="0"/>
              <a:t>Themes</a:t>
            </a:r>
          </a:p>
        </p:txBody>
      </p:sp>
    </p:spTree>
    <p:extLst>
      <p:ext uri="{BB962C8B-B14F-4D97-AF65-F5344CB8AC3E}">
        <p14:creationId xmlns:p14="http://schemas.microsoft.com/office/powerpoint/2010/main" val="3471291836"/>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Themes</a:t>
            </a:r>
            <a:endParaRPr lang="en-US" dirty="0"/>
          </a:p>
        </p:txBody>
      </p:sp>
      <p:sp>
        <p:nvSpPr>
          <p:cNvPr id="5" name="Text Placeholder 4"/>
          <p:cNvSpPr>
            <a:spLocks noGrp="1"/>
          </p:cNvSpPr>
          <p:nvPr>
            <p:ph idx="1"/>
          </p:nvPr>
        </p:nvSpPr>
        <p:spPr>
          <a:xfrm>
            <a:off x="457200" y="1676400"/>
            <a:ext cx="5553581" cy="4419600"/>
          </a:xfrm>
        </p:spPr>
        <p:txBody>
          <a:bodyPr/>
          <a:lstStyle/>
          <a:p>
            <a:r>
              <a:rPr lang="en-US" sz="2400" dirty="0" smtClean="0"/>
              <a:t>What</a:t>
            </a:r>
          </a:p>
          <a:p>
            <a:pPr lvl="1"/>
            <a:r>
              <a:rPr lang="en-US" sz="2000" dirty="0" smtClean="0"/>
              <a:t>Provide user branding elements without introducing master page or page layout elements</a:t>
            </a:r>
          </a:p>
          <a:p>
            <a:r>
              <a:rPr lang="en-US" sz="2400" dirty="0" smtClean="0"/>
              <a:t>Why</a:t>
            </a:r>
          </a:p>
          <a:p>
            <a:pPr lvl="1"/>
            <a:r>
              <a:rPr lang="en-US" sz="2000" dirty="0" smtClean="0"/>
              <a:t>Continue using out of the box master pages, but introduce customer specific branding elements </a:t>
            </a:r>
          </a:p>
          <a:p>
            <a:r>
              <a:rPr lang="en-US" sz="2400" dirty="0" smtClean="0"/>
              <a:t>How</a:t>
            </a:r>
          </a:p>
          <a:p>
            <a:pPr lvl="1"/>
            <a:r>
              <a:rPr lang="en-US" sz="2000" dirty="0" smtClean="0"/>
              <a:t>Use theming engine for introducing color, fonts and background images for sites</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6010781" y="1371600"/>
            <a:ext cx="3132029" cy="5142432"/>
          </a:xfrm>
          <a:prstGeom prst="rect">
            <a:avLst/>
          </a:prstGeom>
        </p:spPr>
      </p:pic>
    </p:spTree>
    <p:extLst>
      <p:ext uri="{BB962C8B-B14F-4D97-AF65-F5344CB8AC3E}">
        <p14:creationId xmlns:p14="http://schemas.microsoft.com/office/powerpoint/2010/main" val="362599170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SharePoint Color Palette Tool v1.00</a:t>
            </a:r>
            <a:endParaRPr lang="en-US" dirty="0"/>
          </a:p>
        </p:txBody>
      </p:sp>
      <p:sp>
        <p:nvSpPr>
          <p:cNvPr id="2" name="Text Placeholder 1"/>
          <p:cNvSpPr>
            <a:spLocks noGrp="1"/>
          </p:cNvSpPr>
          <p:nvPr>
            <p:ph idx="1"/>
          </p:nvPr>
        </p:nvSpPr>
        <p:spPr>
          <a:xfrm>
            <a:off x="457200" y="1676400"/>
            <a:ext cx="2971800" cy="4419600"/>
          </a:xfrm>
        </p:spPr>
        <p:txBody>
          <a:bodyPr/>
          <a:lstStyle/>
          <a:p>
            <a:r>
              <a:rPr lang="en-US" sz="2101" dirty="0"/>
              <a:t>Free downloadable tool to create custom themes based on branding requirements from Microsoft download site</a:t>
            </a:r>
          </a:p>
          <a:p>
            <a:r>
              <a:rPr lang="en-US" sz="2101" dirty="0"/>
              <a:t>Can be used to create themes in matter of minutes with company colors and images</a:t>
            </a:r>
          </a:p>
        </p:txBody>
      </p:sp>
      <p:pic>
        <p:nvPicPr>
          <p:cNvPr id="4" name="Picture 3"/>
          <p:cNvPicPr>
            <a:picLocks noChangeAspect="1"/>
          </p:cNvPicPr>
          <p:nvPr/>
        </p:nvPicPr>
        <p:blipFill>
          <a:blip r:embed="rId3"/>
          <a:stretch>
            <a:fillRect/>
          </a:stretch>
        </p:blipFill>
        <p:spPr>
          <a:xfrm>
            <a:off x="3581400" y="1676400"/>
            <a:ext cx="5217937" cy="3467238"/>
          </a:xfrm>
          <a:prstGeom prst="rect">
            <a:avLst/>
          </a:prstGeom>
        </p:spPr>
      </p:pic>
    </p:spTree>
    <p:extLst>
      <p:ext uri="{BB962C8B-B14F-4D97-AF65-F5344CB8AC3E}">
        <p14:creationId xmlns:p14="http://schemas.microsoft.com/office/powerpoint/2010/main" val="290091402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Use themes rather than custom master pages</a:t>
            </a:r>
            <a:endParaRPr lang="en-US" dirty="0"/>
          </a:p>
        </p:txBody>
      </p:sp>
      <p:sp>
        <p:nvSpPr>
          <p:cNvPr id="2" name="TextBox 1"/>
          <p:cNvSpPr txBox="1"/>
          <p:nvPr/>
        </p:nvSpPr>
        <p:spPr>
          <a:xfrm>
            <a:off x="2185298" y="3917427"/>
            <a:ext cx="6568077" cy="466487"/>
          </a:xfrm>
          <a:prstGeom prst="rect">
            <a:avLst/>
          </a:prstGeom>
          <a:noFill/>
        </p:spPr>
        <p:txBody>
          <a:bodyPr wrap="none" lIns="134428" tIns="107544" rIns="134428" bIns="107544" rtlCol="0">
            <a:spAutoFit/>
          </a:bodyPr>
          <a:lstStyle/>
          <a:p>
            <a:pPr>
              <a:lnSpc>
                <a:spcPct val="90000"/>
              </a:lnSpc>
              <a:spcAft>
                <a:spcPts val="441"/>
              </a:spcAft>
            </a:pPr>
            <a:r>
              <a:rPr lang="en-US" sz="1800" baseline="0" dirty="0"/>
              <a:t>Themes are more future friendly than custom master pages…</a:t>
            </a:r>
          </a:p>
        </p:txBody>
      </p:sp>
      <p:sp>
        <p:nvSpPr>
          <p:cNvPr id="4" name="TextBox 3"/>
          <p:cNvSpPr txBox="1"/>
          <p:nvPr/>
        </p:nvSpPr>
        <p:spPr>
          <a:xfrm>
            <a:off x="4509239" y="4528232"/>
            <a:ext cx="4270974" cy="1907010"/>
          </a:xfrm>
          <a:prstGeom prst="rect">
            <a:avLst/>
          </a:prstGeom>
          <a:noFill/>
        </p:spPr>
        <p:txBody>
          <a:bodyPr wrap="none" lIns="134428" tIns="107544" rIns="134428" bIns="107544" rtlCol="0">
            <a:spAutoFit/>
          </a:bodyPr>
          <a:lstStyle/>
          <a:p>
            <a:pPr>
              <a:lnSpc>
                <a:spcPct val="90000"/>
              </a:lnSpc>
              <a:spcAft>
                <a:spcPts val="441"/>
              </a:spcAft>
            </a:pPr>
            <a:r>
              <a:rPr lang="en-US" sz="12201" baseline="0" dirty="0"/>
              <a:t>Why?</a:t>
            </a:r>
          </a:p>
        </p:txBody>
      </p:sp>
    </p:spTree>
    <p:extLst>
      <p:ext uri="{BB962C8B-B14F-4D97-AF65-F5344CB8AC3E}">
        <p14:creationId xmlns:p14="http://schemas.microsoft.com/office/powerpoint/2010/main" val="16093994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627121" y="2270099"/>
            <a:ext cx="2417742" cy="1120560"/>
          </a:xfrm>
          <a:prstGeom prst="rect">
            <a:avLst/>
          </a:prstGeom>
          <a:ln>
            <a:noFill/>
          </a:ln>
          <a:effectLst>
            <a:softEdge rad="12700"/>
          </a:effectLst>
        </p:spPr>
      </p:pic>
      <p:sp>
        <p:nvSpPr>
          <p:cNvPr id="211" name="Title 210"/>
          <p:cNvSpPr>
            <a:spLocks noGrp="1"/>
          </p:cNvSpPr>
          <p:nvPr>
            <p:ph type="title"/>
          </p:nvPr>
        </p:nvSpPr>
        <p:spPr/>
        <p:txBody>
          <a:bodyPr/>
          <a:lstStyle/>
          <a:p>
            <a:r>
              <a:rPr lang="en-US" sz="3528" dirty="0"/>
              <a:t>Handling themes from SP Apps</a:t>
            </a:r>
          </a:p>
        </p:txBody>
      </p:sp>
      <p:cxnSp>
        <p:nvCxnSpPr>
          <p:cNvPr id="213" name="Straight Arrow Connector 212"/>
          <p:cNvCxnSpPr/>
          <p:nvPr/>
        </p:nvCxnSpPr>
        <p:spPr>
          <a:xfrm>
            <a:off x="3139884" y="2885143"/>
            <a:ext cx="3021557" cy="684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29" name="Group 228"/>
          <p:cNvGrpSpPr/>
          <p:nvPr/>
        </p:nvGrpSpPr>
        <p:grpSpPr>
          <a:xfrm>
            <a:off x="6559653" y="3922524"/>
            <a:ext cx="1069923" cy="407163"/>
            <a:chOff x="9658449" y="5508491"/>
            <a:chExt cx="1455550" cy="553913"/>
          </a:xfrm>
        </p:grpSpPr>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noFill/>
            </a:ln>
            <a:extLst/>
          </p:spPr>
          <p:txBody>
            <a:bodyPr vert="horz" wrap="square" lIns="50417" tIns="25209" rIns="50417" bIns="25209" numCol="1" anchor="t" anchorCtr="0" compatLnSpc="1">
              <a:prstTxWarp prst="textNoShape">
                <a:avLst/>
              </a:prstTxWarp>
            </a:bodyPr>
            <a:lstStyle/>
            <a:p>
              <a:endParaRPr lang="en-US" sz="1323" baseline="0" dirty="0">
                <a:solidFill>
                  <a:schemeClr val="bg2"/>
                </a:solidFill>
              </a:endParaRPr>
            </a:p>
          </p:txBody>
        </p:sp>
        <p:sp>
          <p:nvSpPr>
            <p:cNvPr id="228" name="TextBox 227"/>
            <p:cNvSpPr txBox="1"/>
            <p:nvPr/>
          </p:nvSpPr>
          <p:spPr>
            <a:xfrm>
              <a:off x="10170490" y="5508491"/>
              <a:ext cx="943509" cy="553913"/>
            </a:xfrm>
            <a:prstGeom prst="rect">
              <a:avLst/>
            </a:prstGeom>
            <a:noFill/>
            <a:ln>
              <a:noFill/>
            </a:ln>
          </p:spPr>
          <p:txBody>
            <a:bodyPr wrap="square" lIns="0" tIns="0" rIns="0" bIns="0" rtlCol="0">
              <a:spAutoFit/>
            </a:bodyPr>
            <a:lstStyle/>
            <a:p>
              <a:r>
                <a:rPr lang="en-US" sz="1323" spc="-39" baseline="0" dirty="0">
                  <a:solidFill>
                    <a:schemeClr val="bg2"/>
                  </a:solidFill>
                  <a:latin typeface="Segoe UI Light" panose="020B0502040204020203" pitchFamily="34" charset="0"/>
                  <a:cs typeface="Segoe UI Light" panose="020B0502040204020203" pitchFamily="34" charset="0"/>
                </a:rPr>
                <a:t>Theme elements</a:t>
              </a:r>
            </a:p>
          </p:txBody>
        </p:sp>
      </p:grpSp>
      <p:cxnSp>
        <p:nvCxnSpPr>
          <p:cNvPr id="232" name="Straight Arrow Connector 231"/>
          <p:cNvCxnSpPr/>
          <p:nvPr/>
        </p:nvCxnSpPr>
        <p:spPr>
          <a:xfrm flipH="1" flipV="1">
            <a:off x="3933842" y="3686579"/>
            <a:ext cx="2209321" cy="1219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45" name="Group 244"/>
          <p:cNvGrpSpPr/>
          <p:nvPr/>
        </p:nvGrpSpPr>
        <p:grpSpPr>
          <a:xfrm>
            <a:off x="4029872" y="2617594"/>
            <a:ext cx="385801" cy="385801"/>
            <a:chOff x="492" y="17985"/>
            <a:chExt cx="524853" cy="524853"/>
          </a:xfrm>
        </p:grpSpPr>
        <p:sp>
          <p:nvSpPr>
            <p:cNvPr id="246" name="Oval 245"/>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076">
                <a:lnSpc>
                  <a:spcPct val="90000"/>
                </a:lnSpc>
                <a:spcAft>
                  <a:spcPct val="35000"/>
                </a:spcAft>
              </a:pPr>
              <a:r>
                <a:rPr lang="en-US" sz="1764" baseline="0" dirty="0"/>
                <a:t>1</a:t>
              </a:r>
            </a:p>
          </p:txBody>
        </p:sp>
      </p:grpSp>
      <p:grpSp>
        <p:nvGrpSpPr>
          <p:cNvPr id="248" name="Group 247"/>
          <p:cNvGrpSpPr/>
          <p:nvPr/>
        </p:nvGrpSpPr>
        <p:grpSpPr>
          <a:xfrm>
            <a:off x="5364660" y="3340092"/>
            <a:ext cx="385801" cy="385801"/>
            <a:chOff x="492" y="17985"/>
            <a:chExt cx="524853" cy="524853"/>
          </a:xfrm>
        </p:grpSpPr>
        <p:sp>
          <p:nvSpPr>
            <p:cNvPr id="249" name="Oval 248"/>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076">
                <a:lnSpc>
                  <a:spcPct val="90000"/>
                </a:lnSpc>
                <a:spcAft>
                  <a:spcPct val="35000"/>
                </a:spcAft>
              </a:pPr>
              <a:r>
                <a:rPr lang="en-US" sz="1764" baseline="0" dirty="0"/>
                <a:t>3</a:t>
              </a:r>
            </a:p>
          </p:txBody>
        </p:sp>
      </p:grpSp>
      <p:grpSp>
        <p:nvGrpSpPr>
          <p:cNvPr id="251" name="Group 250"/>
          <p:cNvGrpSpPr/>
          <p:nvPr/>
        </p:nvGrpSpPr>
        <p:grpSpPr>
          <a:xfrm>
            <a:off x="7614902" y="4092483"/>
            <a:ext cx="385801" cy="385801"/>
            <a:chOff x="492" y="17985"/>
            <a:chExt cx="524853" cy="524853"/>
          </a:xfrm>
        </p:grpSpPr>
        <p:sp>
          <p:nvSpPr>
            <p:cNvPr id="252" name="Oval 251"/>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076">
                <a:lnSpc>
                  <a:spcPct val="90000"/>
                </a:lnSpc>
                <a:spcAft>
                  <a:spcPct val="35000"/>
                </a:spcAft>
              </a:pPr>
              <a:r>
                <a:rPr lang="en-US" sz="1764" baseline="0" dirty="0">
                  <a:solidFill>
                    <a:schemeClr val="bg1"/>
                  </a:solidFill>
                </a:rPr>
                <a:t>2</a:t>
              </a:r>
            </a:p>
          </p:txBody>
        </p:sp>
      </p:grpSp>
      <p:sp>
        <p:nvSpPr>
          <p:cNvPr id="260" name="TextBox 259"/>
          <p:cNvSpPr txBox="1"/>
          <p:nvPr/>
        </p:nvSpPr>
        <p:spPr>
          <a:xfrm>
            <a:off x="4734699" y="3415093"/>
            <a:ext cx="801240" cy="295915"/>
          </a:xfrm>
          <a:prstGeom prst="rect">
            <a:avLst/>
          </a:prstGeom>
          <a:noFill/>
        </p:spPr>
        <p:txBody>
          <a:bodyPr wrap="square" rtlCol="0">
            <a:spAutoFit/>
          </a:bodyPr>
          <a:lstStyle/>
          <a:p>
            <a:r>
              <a:rPr lang="en-US" sz="1323" b="1" i="1" baseline="0" dirty="0">
                <a:solidFill>
                  <a:schemeClr val="bg2"/>
                </a:solidFill>
                <a:latin typeface="Segoe UI Light" panose="020B0502040204020203" pitchFamily="34" charset="0"/>
                <a:cs typeface="Segoe UI Light" panose="020B0502040204020203" pitchFamily="34" charset="0"/>
              </a:rPr>
              <a:t>CSOM</a:t>
            </a:r>
          </a:p>
        </p:txBody>
      </p:sp>
      <p:sp>
        <p:nvSpPr>
          <p:cNvPr id="35" name="TextBox 34"/>
          <p:cNvSpPr txBox="1"/>
          <p:nvPr/>
        </p:nvSpPr>
        <p:spPr>
          <a:xfrm>
            <a:off x="4198673" y="3737846"/>
            <a:ext cx="1962768" cy="906658"/>
          </a:xfrm>
          <a:prstGeom prst="rect">
            <a:avLst/>
          </a:prstGeom>
          <a:noFill/>
        </p:spPr>
        <p:txBody>
          <a:bodyPr wrap="square" rtlCol="0">
            <a:spAutoFit/>
          </a:bodyPr>
          <a:lstStyle/>
          <a:p>
            <a:pPr marL="210021" indent="-210021">
              <a:buFont typeface="Arial" panose="020B0604020202020204" pitchFamily="34" charset="0"/>
              <a:buChar char="•"/>
            </a:pPr>
            <a:r>
              <a:rPr lang="en-US" sz="1323" i="1" baseline="0" dirty="0">
                <a:solidFill>
                  <a:schemeClr val="bg2"/>
                </a:solidFill>
                <a:latin typeface="Segoe UI Light" panose="020B0502040204020203" pitchFamily="34" charset="0"/>
                <a:cs typeface="Segoe UI Light" panose="020B0502040204020203" pitchFamily="34" charset="0"/>
              </a:rPr>
              <a:t>Upload needed files</a:t>
            </a:r>
          </a:p>
          <a:p>
            <a:pPr marL="210021" indent="-210021">
              <a:buFont typeface="Arial" panose="020B0604020202020204" pitchFamily="34" charset="0"/>
              <a:buChar char="•"/>
            </a:pPr>
            <a:r>
              <a:rPr lang="en-US" sz="1323" i="1" baseline="0" dirty="0">
                <a:solidFill>
                  <a:schemeClr val="bg2"/>
                </a:solidFill>
                <a:latin typeface="Segoe UI Light" panose="020B0502040204020203" pitchFamily="34" charset="0"/>
                <a:cs typeface="Segoe UI Light" panose="020B0502040204020203" pitchFamily="34" charset="0"/>
              </a:rPr>
              <a:t>Set theme to site</a:t>
            </a:r>
          </a:p>
          <a:p>
            <a:pPr marL="210021" indent="-210021">
              <a:buFont typeface="Arial" panose="020B0604020202020204" pitchFamily="34" charset="0"/>
              <a:buChar char="•"/>
            </a:pPr>
            <a:r>
              <a:rPr lang="en-US" sz="1323" i="1" baseline="0" dirty="0">
                <a:solidFill>
                  <a:schemeClr val="bg2"/>
                </a:solidFill>
                <a:latin typeface="Segoe UI Light" panose="020B0502040204020203" pitchFamily="34" charset="0"/>
                <a:cs typeface="Segoe UI Light" panose="020B0502040204020203" pitchFamily="34" charset="0"/>
              </a:rPr>
              <a:t>(Set master page to site)</a:t>
            </a:r>
          </a:p>
        </p:txBody>
      </p:sp>
      <p:sp>
        <p:nvSpPr>
          <p:cNvPr id="36" name="TextBox 35"/>
          <p:cNvSpPr txBox="1"/>
          <p:nvPr/>
        </p:nvSpPr>
        <p:spPr>
          <a:xfrm>
            <a:off x="6860324" y="4320223"/>
            <a:ext cx="1439856" cy="725840"/>
          </a:xfrm>
          <a:prstGeom prst="rect">
            <a:avLst/>
          </a:prstGeom>
          <a:noFill/>
        </p:spPr>
        <p:txBody>
          <a:bodyPr wrap="square" rtlCol="0">
            <a:spAutoFit/>
          </a:bodyPr>
          <a:lstStyle/>
          <a:p>
            <a:pPr marL="210021" indent="-210021">
              <a:buFont typeface="Arial" panose="020B0604020202020204" pitchFamily="34" charset="0"/>
              <a:buChar char="•"/>
            </a:pPr>
            <a:r>
              <a:rPr lang="en-US" sz="1029" i="1" baseline="0" dirty="0">
                <a:solidFill>
                  <a:schemeClr val="bg2"/>
                </a:solidFill>
                <a:latin typeface="Segoe UI Light" panose="020B0502040204020203" pitchFamily="34" charset="0"/>
                <a:cs typeface="Segoe UI Light" panose="020B0502040204020203" pitchFamily="34" charset="0"/>
              </a:rPr>
              <a:t>Color file</a:t>
            </a:r>
          </a:p>
          <a:p>
            <a:pPr marL="210021" indent="-210021">
              <a:buFont typeface="Arial" panose="020B0604020202020204" pitchFamily="34" charset="0"/>
              <a:buChar char="•"/>
            </a:pPr>
            <a:r>
              <a:rPr lang="en-US" sz="1029" i="1" baseline="0" dirty="0">
                <a:solidFill>
                  <a:schemeClr val="bg2"/>
                </a:solidFill>
                <a:latin typeface="Segoe UI Light" panose="020B0502040204020203" pitchFamily="34" charset="0"/>
                <a:cs typeface="Segoe UI Light" panose="020B0502040204020203" pitchFamily="34" charset="0"/>
              </a:rPr>
              <a:t>Font file</a:t>
            </a:r>
          </a:p>
          <a:p>
            <a:pPr marL="210021" indent="-210021">
              <a:buFont typeface="Arial" panose="020B0604020202020204" pitchFamily="34" charset="0"/>
              <a:buChar char="•"/>
            </a:pPr>
            <a:r>
              <a:rPr lang="en-US" sz="1029" i="1" baseline="0" dirty="0">
                <a:solidFill>
                  <a:schemeClr val="bg2"/>
                </a:solidFill>
                <a:latin typeface="Segoe UI Light" panose="020B0502040204020203" pitchFamily="34" charset="0"/>
                <a:cs typeface="Segoe UI Light" panose="020B0502040204020203" pitchFamily="34" charset="0"/>
              </a:rPr>
              <a:t>Background image</a:t>
            </a:r>
          </a:p>
          <a:p>
            <a:pPr marL="210021" indent="-210021">
              <a:buFont typeface="Arial" panose="020B0604020202020204" pitchFamily="34" charset="0"/>
              <a:buChar char="•"/>
            </a:pPr>
            <a:r>
              <a:rPr lang="en-US" sz="1029" i="1" baseline="0" dirty="0">
                <a:solidFill>
                  <a:schemeClr val="bg2"/>
                </a:solidFill>
                <a:latin typeface="Segoe UI Light" panose="020B0502040204020203" pitchFamily="34" charset="0"/>
                <a:cs typeface="Segoe UI Light" panose="020B0502040204020203" pitchFamily="34" charset="0"/>
              </a:rPr>
              <a:t>(Master page)</a:t>
            </a:r>
          </a:p>
        </p:txBody>
      </p:sp>
      <p:pic>
        <p:nvPicPr>
          <p:cNvPr id="2" name="Picture 1"/>
          <p:cNvPicPr>
            <a:picLocks noChangeAspect="1"/>
          </p:cNvPicPr>
          <p:nvPr/>
        </p:nvPicPr>
        <p:blipFill>
          <a:blip r:embed="rId4"/>
          <a:stretch>
            <a:fillRect/>
          </a:stretch>
        </p:blipFill>
        <p:spPr>
          <a:xfrm>
            <a:off x="627121" y="2270099"/>
            <a:ext cx="2417742" cy="1120560"/>
          </a:xfrm>
          <a:prstGeom prst="rect">
            <a:avLst/>
          </a:prstGeom>
        </p:spPr>
      </p:pic>
      <p:grpSp>
        <p:nvGrpSpPr>
          <p:cNvPr id="26" name="Group 25"/>
          <p:cNvGrpSpPr/>
          <p:nvPr/>
        </p:nvGrpSpPr>
        <p:grpSpPr>
          <a:xfrm>
            <a:off x="2456336" y="3130960"/>
            <a:ext cx="1413102" cy="1393381"/>
            <a:chOff x="4383758" y="2311697"/>
            <a:chExt cx="2516893" cy="2481768"/>
          </a:xfrm>
        </p:grpSpPr>
        <p:sp>
          <p:nvSpPr>
            <p:cNvPr id="27" name="Rectangle 26"/>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9" tIns="34299" rIns="34299" bIns="34299" numCol="1" spcCol="0" rtlCol="0" fromWordArt="0" anchor="t" anchorCtr="0" forceAA="0" compatLnSpc="1">
              <a:prstTxWarp prst="textNoShape">
                <a:avLst/>
              </a:prstTxWarp>
              <a:noAutofit/>
            </a:bodyPr>
            <a:lstStyle/>
            <a:p>
              <a:pPr defTabSz="685757"/>
              <a:r>
                <a:rPr lang="en-US" baseline="0" dirty="0">
                  <a:solidFill>
                    <a:schemeClr val="tx1">
                      <a:lumMod val="65000"/>
                      <a:lumOff val="35000"/>
                    </a:schemeClr>
                  </a:solidFill>
                  <a:ea typeface="Segoe UI" pitchFamily="34" charset="0"/>
                  <a:cs typeface="Segoe UI" pitchFamily="34" charset="0"/>
                </a:rPr>
                <a:t>SharePoint </a:t>
              </a:r>
              <a:br>
                <a:rPr lang="en-US" baseline="0" dirty="0">
                  <a:solidFill>
                    <a:schemeClr val="tx1">
                      <a:lumMod val="65000"/>
                      <a:lumOff val="35000"/>
                    </a:schemeClr>
                  </a:solidFill>
                  <a:ea typeface="Segoe UI" pitchFamily="34" charset="0"/>
                  <a:cs typeface="Segoe UI" pitchFamily="34" charset="0"/>
                </a:rPr>
              </a:br>
              <a:r>
                <a:rPr lang="en-US" baseline="0" dirty="0">
                  <a:solidFill>
                    <a:schemeClr val="tx1">
                      <a:lumMod val="65000"/>
                      <a:lumOff val="35000"/>
                    </a:schemeClr>
                  </a:solidFill>
                  <a:ea typeface="Segoe UI" pitchFamily="34" charset="0"/>
                  <a:cs typeface="Segoe UI" pitchFamily="34" charset="0"/>
                </a:rPr>
                <a:t>Service</a:t>
              </a:r>
            </a:p>
          </p:txBody>
        </p:sp>
        <p:grpSp>
          <p:nvGrpSpPr>
            <p:cNvPr id="28" name="Group 27"/>
            <p:cNvGrpSpPr/>
            <p:nvPr/>
          </p:nvGrpSpPr>
          <p:grpSpPr>
            <a:xfrm>
              <a:off x="5421611" y="2886866"/>
              <a:ext cx="1479040" cy="1043909"/>
              <a:chOff x="4557447" y="1721445"/>
              <a:chExt cx="1479040" cy="1043909"/>
            </a:xfrm>
          </p:grpSpPr>
          <p:pic>
            <p:nvPicPr>
              <p:cNvPr id="39" name="Picture 38"/>
              <p:cNvPicPr>
                <a:picLocks noChangeAspect="1"/>
              </p:cNvPicPr>
              <p:nvPr/>
            </p:nvPicPr>
            <p:blipFill>
              <a:blip r:embed="rId5"/>
              <a:stretch>
                <a:fillRect/>
              </a:stretch>
            </p:blipFill>
            <p:spPr>
              <a:xfrm>
                <a:off x="4557447" y="1902539"/>
                <a:ext cx="477423" cy="839046"/>
              </a:xfrm>
              <a:prstGeom prst="rect">
                <a:avLst/>
              </a:prstGeom>
            </p:spPr>
          </p:pic>
          <p:pic>
            <p:nvPicPr>
              <p:cNvPr id="40" name="Picture 39"/>
              <p:cNvPicPr>
                <a:picLocks noChangeAspect="1"/>
              </p:cNvPicPr>
              <p:nvPr/>
            </p:nvPicPr>
            <p:blipFill>
              <a:blip r:embed="rId5"/>
              <a:stretch>
                <a:fillRect/>
              </a:stretch>
            </p:blipFill>
            <p:spPr>
              <a:xfrm>
                <a:off x="4869643" y="1721445"/>
                <a:ext cx="477423" cy="839046"/>
              </a:xfrm>
              <a:prstGeom prst="rect">
                <a:avLst/>
              </a:prstGeom>
            </p:spPr>
          </p:pic>
          <p:pic>
            <p:nvPicPr>
              <p:cNvPr id="41" name="Picture 40"/>
              <p:cNvPicPr>
                <a:picLocks noChangeAspect="1"/>
              </p:cNvPicPr>
              <p:nvPr/>
            </p:nvPicPr>
            <p:blipFill>
              <a:blip r:embed="rId6"/>
              <a:stretch>
                <a:fillRect/>
              </a:stretch>
            </p:blipFill>
            <p:spPr>
              <a:xfrm>
                <a:off x="5153580" y="1902539"/>
                <a:ext cx="882907" cy="862815"/>
              </a:xfrm>
              <a:prstGeom prst="rect">
                <a:avLst/>
              </a:prstGeom>
            </p:spPr>
          </p:pic>
        </p:grpSp>
        <p:grpSp>
          <p:nvGrpSpPr>
            <p:cNvPr id="29" name="Group 28"/>
            <p:cNvGrpSpPr/>
            <p:nvPr/>
          </p:nvGrpSpPr>
          <p:grpSpPr>
            <a:xfrm>
              <a:off x="4880542" y="3820782"/>
              <a:ext cx="944427" cy="972683"/>
              <a:chOff x="3981885" y="2834055"/>
              <a:chExt cx="944427" cy="972683"/>
            </a:xfrm>
          </p:grpSpPr>
          <p:pic>
            <p:nvPicPr>
              <p:cNvPr id="33" name="Picture 32"/>
              <p:cNvPicPr>
                <a:picLocks noChangeAspect="1"/>
              </p:cNvPicPr>
              <p:nvPr/>
            </p:nvPicPr>
            <p:blipFill>
              <a:blip r:embed="rId5"/>
              <a:stretch>
                <a:fillRect/>
              </a:stretch>
            </p:blipFill>
            <p:spPr>
              <a:xfrm>
                <a:off x="3981885" y="2967692"/>
                <a:ext cx="477423" cy="839046"/>
              </a:xfrm>
              <a:prstGeom prst="rect">
                <a:avLst/>
              </a:prstGeom>
            </p:spPr>
          </p:pic>
          <p:pic>
            <p:nvPicPr>
              <p:cNvPr id="37" name="Picture 36"/>
              <p:cNvPicPr>
                <a:picLocks noChangeAspect="1"/>
              </p:cNvPicPr>
              <p:nvPr/>
            </p:nvPicPr>
            <p:blipFill>
              <a:blip r:embed="rId5"/>
              <a:stretch>
                <a:fillRect/>
              </a:stretch>
            </p:blipFill>
            <p:spPr>
              <a:xfrm>
                <a:off x="4269036" y="2834055"/>
                <a:ext cx="477423" cy="839046"/>
              </a:xfrm>
              <a:prstGeom prst="rect">
                <a:avLst/>
              </a:prstGeom>
            </p:spPr>
          </p:pic>
          <p:pic>
            <p:nvPicPr>
              <p:cNvPr id="38" name="Picture 37"/>
              <p:cNvPicPr>
                <a:picLocks noChangeAspect="1"/>
              </p:cNvPicPr>
              <p:nvPr/>
            </p:nvPicPr>
            <p:blipFill>
              <a:blip r:embed="rId7"/>
              <a:stretch>
                <a:fillRect/>
              </a:stretch>
            </p:blipFill>
            <p:spPr>
              <a:xfrm>
                <a:off x="4480085" y="3260431"/>
                <a:ext cx="446227" cy="456212"/>
              </a:xfrm>
              <a:prstGeom prst="rect">
                <a:avLst/>
              </a:prstGeom>
            </p:spPr>
          </p:pic>
        </p:grpSp>
        <p:grpSp>
          <p:nvGrpSpPr>
            <p:cNvPr id="30" name="Group 29"/>
            <p:cNvGrpSpPr/>
            <p:nvPr/>
          </p:nvGrpSpPr>
          <p:grpSpPr>
            <a:xfrm>
              <a:off x="4383758" y="2988031"/>
              <a:ext cx="968998" cy="971748"/>
              <a:chOff x="3601101" y="2714202"/>
              <a:chExt cx="968998" cy="971748"/>
            </a:xfrm>
          </p:grpSpPr>
          <p:pic>
            <p:nvPicPr>
              <p:cNvPr id="31" name="Picture 30"/>
              <p:cNvPicPr>
                <a:picLocks noChangeAspect="1"/>
              </p:cNvPicPr>
              <p:nvPr/>
            </p:nvPicPr>
            <p:blipFill>
              <a:blip r:embed="rId5"/>
              <a:stretch>
                <a:fillRect/>
              </a:stretch>
            </p:blipFill>
            <p:spPr>
              <a:xfrm>
                <a:off x="3601101" y="2846904"/>
                <a:ext cx="477423" cy="839046"/>
              </a:xfrm>
              <a:prstGeom prst="rect">
                <a:avLst/>
              </a:prstGeom>
            </p:spPr>
          </p:pic>
          <p:pic>
            <p:nvPicPr>
              <p:cNvPr id="32" name="Picture 31"/>
              <p:cNvPicPr>
                <a:picLocks noChangeAspect="1"/>
              </p:cNvPicPr>
              <p:nvPr/>
            </p:nvPicPr>
            <p:blipFill>
              <a:blip r:embed="rId8"/>
              <a:stretch>
                <a:fillRect/>
              </a:stretch>
            </p:blipFill>
            <p:spPr>
              <a:xfrm>
                <a:off x="3875612" y="2714202"/>
                <a:ext cx="694487" cy="898458"/>
              </a:xfrm>
              <a:prstGeom prst="rect">
                <a:avLst/>
              </a:prstGeom>
            </p:spPr>
          </p:pic>
        </p:grpSp>
      </p:grpSp>
      <p:grpSp>
        <p:nvGrpSpPr>
          <p:cNvPr id="42" name="Group 41"/>
          <p:cNvGrpSpPr/>
          <p:nvPr/>
        </p:nvGrpSpPr>
        <p:grpSpPr>
          <a:xfrm>
            <a:off x="6224086" y="2694136"/>
            <a:ext cx="1583924" cy="1190164"/>
            <a:chOff x="7366822" y="3128075"/>
            <a:chExt cx="2111349" cy="1586472"/>
          </a:xfrm>
        </p:grpSpPr>
        <p:sp>
          <p:nvSpPr>
            <p:cNvPr id="43" name="Arc 42"/>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033" baseline="0"/>
            </a:p>
          </p:txBody>
        </p:sp>
        <p:grpSp>
          <p:nvGrpSpPr>
            <p:cNvPr id="44" name="Group 43"/>
            <p:cNvGrpSpPr/>
            <p:nvPr/>
          </p:nvGrpSpPr>
          <p:grpSpPr>
            <a:xfrm>
              <a:off x="7482976" y="3128075"/>
              <a:ext cx="1995195" cy="1307309"/>
              <a:chOff x="4395610" y="3071229"/>
              <a:chExt cx="1995195" cy="1307309"/>
            </a:xfrm>
          </p:grpSpPr>
          <p:sp>
            <p:nvSpPr>
              <p:cNvPr id="45" name="Rectangle 44"/>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9" tIns="34299" rIns="34299" bIns="34299" numCol="1" spcCol="0" rtlCol="0" fromWordArt="0" anchor="t" anchorCtr="0" forceAA="0" compatLnSpc="1">
                <a:prstTxWarp prst="textNoShape">
                  <a:avLst/>
                </a:prstTxWarp>
                <a:noAutofit/>
              </a:bodyPr>
              <a:lstStyle/>
              <a:p>
                <a:pPr defTabSz="685757"/>
                <a:r>
                  <a:rPr lang="en-US" baseline="0" dirty="0">
                    <a:solidFill>
                      <a:schemeClr val="tx1">
                        <a:lumMod val="65000"/>
                        <a:lumOff val="35000"/>
                      </a:schemeClr>
                    </a:solidFill>
                    <a:ea typeface="Segoe UI" pitchFamily="34" charset="0"/>
                    <a:cs typeface="Segoe UI" pitchFamily="34" charset="0"/>
                  </a:rPr>
                  <a:t>Provider Hosted Apps</a:t>
                </a:r>
              </a:p>
            </p:txBody>
          </p:sp>
          <p:pic>
            <p:nvPicPr>
              <p:cNvPr id="46" name="Picture 45"/>
              <p:cNvPicPr>
                <a:picLocks noChangeAspect="1"/>
              </p:cNvPicPr>
              <p:nvPr/>
            </p:nvPicPr>
            <p:blipFill>
              <a:blip r:embed="rId9"/>
              <a:stretch>
                <a:fillRect/>
              </a:stretch>
            </p:blipFill>
            <p:spPr>
              <a:xfrm>
                <a:off x="5246592" y="3476941"/>
                <a:ext cx="529349" cy="417312"/>
              </a:xfrm>
              <a:prstGeom prst="rect">
                <a:avLst/>
              </a:prstGeom>
            </p:spPr>
          </p:pic>
          <p:pic>
            <p:nvPicPr>
              <p:cNvPr id="47" name="Picture 46"/>
              <p:cNvPicPr>
                <a:picLocks noChangeAspect="1"/>
              </p:cNvPicPr>
              <p:nvPr/>
            </p:nvPicPr>
            <p:blipFill>
              <a:blip r:embed="rId9"/>
              <a:stretch>
                <a:fillRect/>
              </a:stretch>
            </p:blipFill>
            <p:spPr>
              <a:xfrm>
                <a:off x="5581574" y="3585493"/>
                <a:ext cx="556200" cy="438480"/>
              </a:xfrm>
              <a:prstGeom prst="rect">
                <a:avLst/>
              </a:prstGeom>
            </p:spPr>
          </p:pic>
          <p:pic>
            <p:nvPicPr>
              <p:cNvPr id="48" name="Picture 47"/>
              <p:cNvPicPr>
                <a:picLocks noChangeAspect="1"/>
              </p:cNvPicPr>
              <p:nvPr/>
            </p:nvPicPr>
            <p:blipFill>
              <a:blip r:embed="rId10"/>
              <a:stretch>
                <a:fillRect/>
              </a:stretch>
            </p:blipFill>
            <p:spPr>
              <a:xfrm>
                <a:off x="5970309" y="3700199"/>
                <a:ext cx="420496" cy="432326"/>
              </a:xfrm>
              <a:prstGeom prst="rect">
                <a:avLst/>
              </a:prstGeom>
            </p:spPr>
          </p:pic>
          <p:pic>
            <p:nvPicPr>
              <p:cNvPr id="49" name="Picture 48"/>
              <p:cNvPicPr>
                <a:picLocks noChangeAspect="1"/>
              </p:cNvPicPr>
              <p:nvPr/>
            </p:nvPicPr>
            <p:blipFill>
              <a:blip r:embed="rId11"/>
              <a:stretch>
                <a:fillRect/>
              </a:stretch>
            </p:blipFill>
            <p:spPr>
              <a:xfrm>
                <a:off x="4893565" y="3772769"/>
                <a:ext cx="688009" cy="605769"/>
              </a:xfrm>
              <a:prstGeom prst="rect">
                <a:avLst/>
              </a:prstGeom>
            </p:spPr>
          </p:pic>
        </p:grpSp>
      </p:grpSp>
    </p:spTree>
    <p:extLst>
      <p:ext uri="{BB962C8B-B14F-4D97-AF65-F5344CB8AC3E}">
        <p14:creationId xmlns:p14="http://schemas.microsoft.com/office/powerpoint/2010/main" val="418349318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1000"/>
                                        <p:tgtEl>
                                          <p:spTgt spid="213"/>
                                        </p:tgtEl>
                                      </p:cBhvr>
                                    </p:animEffect>
                                    <p:anim calcmode="lin" valueType="num">
                                      <p:cBhvr>
                                        <p:cTn id="8" dur="1000" fill="hold"/>
                                        <p:tgtEl>
                                          <p:spTgt spid="213"/>
                                        </p:tgtEl>
                                        <p:attrNameLst>
                                          <p:attrName>ppt_x</p:attrName>
                                        </p:attrNameLst>
                                      </p:cBhvr>
                                      <p:tavLst>
                                        <p:tav tm="0">
                                          <p:val>
                                            <p:strVal val="#ppt_x"/>
                                          </p:val>
                                        </p:tav>
                                        <p:tav tm="100000">
                                          <p:val>
                                            <p:strVal val="#ppt_x"/>
                                          </p:val>
                                        </p:tav>
                                      </p:tavLst>
                                    </p:anim>
                                    <p:anim calcmode="lin" valueType="num">
                                      <p:cBhvr>
                                        <p:cTn id="9" dur="1000" fill="hold"/>
                                        <p:tgtEl>
                                          <p:spTgt spid="2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5"/>
                                        </p:tgtEl>
                                        <p:attrNameLst>
                                          <p:attrName>style.visibility</p:attrName>
                                        </p:attrNameLst>
                                      </p:cBhvr>
                                      <p:to>
                                        <p:strVal val="visible"/>
                                      </p:to>
                                    </p:set>
                                    <p:animEffect transition="in" filter="fade">
                                      <p:cBhvr>
                                        <p:cTn id="12" dur="1000"/>
                                        <p:tgtEl>
                                          <p:spTgt spid="245"/>
                                        </p:tgtEl>
                                      </p:cBhvr>
                                    </p:animEffect>
                                    <p:anim calcmode="lin" valueType="num">
                                      <p:cBhvr>
                                        <p:cTn id="13" dur="1000" fill="hold"/>
                                        <p:tgtEl>
                                          <p:spTgt spid="245"/>
                                        </p:tgtEl>
                                        <p:attrNameLst>
                                          <p:attrName>ppt_x</p:attrName>
                                        </p:attrNameLst>
                                      </p:cBhvr>
                                      <p:tavLst>
                                        <p:tav tm="0">
                                          <p:val>
                                            <p:strVal val="#ppt_x"/>
                                          </p:val>
                                        </p:tav>
                                        <p:tav tm="100000">
                                          <p:val>
                                            <p:strVal val="#ppt_x"/>
                                          </p:val>
                                        </p:tav>
                                      </p:tavLst>
                                    </p:anim>
                                    <p:anim calcmode="lin" valueType="num">
                                      <p:cBhvr>
                                        <p:cTn id="14" dur="1000" fill="hold"/>
                                        <p:tgtEl>
                                          <p:spTgt spid="24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1000"/>
                                        <p:tgtEl>
                                          <p:spTgt spid="229"/>
                                        </p:tgtEl>
                                      </p:cBhvr>
                                    </p:animEffect>
                                    <p:anim calcmode="lin" valueType="num">
                                      <p:cBhvr>
                                        <p:cTn id="20" dur="1000" fill="hold"/>
                                        <p:tgtEl>
                                          <p:spTgt spid="229"/>
                                        </p:tgtEl>
                                        <p:attrNameLst>
                                          <p:attrName>ppt_x</p:attrName>
                                        </p:attrNameLst>
                                      </p:cBhvr>
                                      <p:tavLst>
                                        <p:tav tm="0">
                                          <p:val>
                                            <p:strVal val="#ppt_x"/>
                                          </p:val>
                                        </p:tav>
                                        <p:tav tm="100000">
                                          <p:val>
                                            <p:strVal val="#ppt_x"/>
                                          </p:val>
                                        </p:tav>
                                      </p:tavLst>
                                    </p:anim>
                                    <p:anim calcmode="lin" valueType="num">
                                      <p:cBhvr>
                                        <p:cTn id="21" dur="1000" fill="hold"/>
                                        <p:tgtEl>
                                          <p:spTgt spid="22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51"/>
                                        </p:tgtEl>
                                        <p:attrNameLst>
                                          <p:attrName>style.visibility</p:attrName>
                                        </p:attrNameLst>
                                      </p:cBhvr>
                                      <p:to>
                                        <p:strVal val="visible"/>
                                      </p:to>
                                    </p:set>
                                    <p:animEffect transition="in" filter="fade">
                                      <p:cBhvr>
                                        <p:cTn id="24" dur="1000"/>
                                        <p:tgtEl>
                                          <p:spTgt spid="251"/>
                                        </p:tgtEl>
                                      </p:cBhvr>
                                    </p:animEffect>
                                    <p:anim calcmode="lin" valueType="num">
                                      <p:cBhvr>
                                        <p:cTn id="25" dur="1000" fill="hold"/>
                                        <p:tgtEl>
                                          <p:spTgt spid="251"/>
                                        </p:tgtEl>
                                        <p:attrNameLst>
                                          <p:attrName>ppt_x</p:attrName>
                                        </p:attrNameLst>
                                      </p:cBhvr>
                                      <p:tavLst>
                                        <p:tav tm="0">
                                          <p:val>
                                            <p:strVal val="#ppt_x"/>
                                          </p:val>
                                        </p:tav>
                                        <p:tav tm="100000">
                                          <p:val>
                                            <p:strVal val="#ppt_x"/>
                                          </p:val>
                                        </p:tav>
                                      </p:tavLst>
                                    </p:anim>
                                    <p:anim calcmode="lin" valueType="num">
                                      <p:cBhvr>
                                        <p:cTn id="26" dur="1000" fill="hold"/>
                                        <p:tgtEl>
                                          <p:spTgt spid="25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anim calcmode="lin" valueType="num">
                                      <p:cBhvr>
                                        <p:cTn id="30" dur="1000" fill="hold"/>
                                        <p:tgtEl>
                                          <p:spTgt spid="36"/>
                                        </p:tgtEl>
                                        <p:attrNameLst>
                                          <p:attrName>ppt_x</p:attrName>
                                        </p:attrNameLst>
                                      </p:cBhvr>
                                      <p:tavLst>
                                        <p:tav tm="0">
                                          <p:val>
                                            <p:strVal val="#ppt_x"/>
                                          </p:val>
                                        </p:tav>
                                        <p:tav tm="100000">
                                          <p:val>
                                            <p:strVal val="#ppt_x"/>
                                          </p:val>
                                        </p:tav>
                                      </p:tavLst>
                                    </p:anim>
                                    <p:anim calcmode="lin" valueType="num">
                                      <p:cBhvr>
                                        <p:cTn id="31"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48"/>
                                        </p:tgtEl>
                                        <p:attrNameLst>
                                          <p:attrName>style.visibility</p:attrName>
                                        </p:attrNameLst>
                                      </p:cBhvr>
                                      <p:to>
                                        <p:strVal val="visible"/>
                                      </p:to>
                                    </p:set>
                                    <p:animEffect transition="in" filter="fade">
                                      <p:cBhvr>
                                        <p:cTn id="36" dur="1000"/>
                                        <p:tgtEl>
                                          <p:spTgt spid="248"/>
                                        </p:tgtEl>
                                      </p:cBhvr>
                                    </p:animEffect>
                                    <p:anim calcmode="lin" valueType="num">
                                      <p:cBhvr>
                                        <p:cTn id="37" dur="1000" fill="hold"/>
                                        <p:tgtEl>
                                          <p:spTgt spid="248"/>
                                        </p:tgtEl>
                                        <p:attrNameLst>
                                          <p:attrName>ppt_x</p:attrName>
                                        </p:attrNameLst>
                                      </p:cBhvr>
                                      <p:tavLst>
                                        <p:tav tm="0">
                                          <p:val>
                                            <p:strVal val="#ppt_x"/>
                                          </p:val>
                                        </p:tav>
                                        <p:tav tm="100000">
                                          <p:val>
                                            <p:strVal val="#ppt_x"/>
                                          </p:val>
                                        </p:tav>
                                      </p:tavLst>
                                    </p:anim>
                                    <p:anim calcmode="lin" valueType="num">
                                      <p:cBhvr>
                                        <p:cTn id="38" dur="1000" fill="hold"/>
                                        <p:tgtEl>
                                          <p:spTgt spid="24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60"/>
                                        </p:tgtEl>
                                        <p:attrNameLst>
                                          <p:attrName>style.visibility</p:attrName>
                                        </p:attrNameLst>
                                      </p:cBhvr>
                                      <p:to>
                                        <p:strVal val="visible"/>
                                      </p:to>
                                    </p:set>
                                    <p:animEffect transition="in" filter="fade">
                                      <p:cBhvr>
                                        <p:cTn id="46" dur="1000"/>
                                        <p:tgtEl>
                                          <p:spTgt spid="260"/>
                                        </p:tgtEl>
                                      </p:cBhvr>
                                    </p:animEffect>
                                    <p:anim calcmode="lin" valueType="num">
                                      <p:cBhvr>
                                        <p:cTn id="47" dur="1000" fill="hold"/>
                                        <p:tgtEl>
                                          <p:spTgt spid="260"/>
                                        </p:tgtEl>
                                        <p:attrNameLst>
                                          <p:attrName>ppt_x</p:attrName>
                                        </p:attrNameLst>
                                      </p:cBhvr>
                                      <p:tavLst>
                                        <p:tav tm="0">
                                          <p:val>
                                            <p:strVal val="#ppt_x"/>
                                          </p:val>
                                        </p:tav>
                                        <p:tav tm="100000">
                                          <p:val>
                                            <p:strVal val="#ppt_x"/>
                                          </p:val>
                                        </p:tav>
                                      </p:tavLst>
                                    </p:anim>
                                    <p:anim calcmode="lin" valueType="num">
                                      <p:cBhvr>
                                        <p:cTn id="48" dur="1000" fill="hold"/>
                                        <p:tgtEl>
                                          <p:spTgt spid="26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32"/>
                                        </p:tgtEl>
                                        <p:attrNameLst>
                                          <p:attrName>style.visibility</p:attrName>
                                        </p:attrNameLst>
                                      </p:cBhvr>
                                      <p:to>
                                        <p:strVal val="visible"/>
                                      </p:to>
                                    </p:set>
                                    <p:animEffect transition="in" filter="fade">
                                      <p:cBhvr>
                                        <p:cTn id="51" dur="1000"/>
                                        <p:tgtEl>
                                          <p:spTgt spid="232"/>
                                        </p:tgtEl>
                                      </p:cBhvr>
                                    </p:animEffect>
                                    <p:anim calcmode="lin" valueType="num">
                                      <p:cBhvr>
                                        <p:cTn id="52" dur="1000" fill="hold"/>
                                        <p:tgtEl>
                                          <p:spTgt spid="232"/>
                                        </p:tgtEl>
                                        <p:attrNameLst>
                                          <p:attrName>ppt_x</p:attrName>
                                        </p:attrNameLst>
                                      </p:cBhvr>
                                      <p:tavLst>
                                        <p:tav tm="0">
                                          <p:val>
                                            <p:strVal val="#ppt_x"/>
                                          </p:val>
                                        </p:tav>
                                        <p:tav tm="100000">
                                          <p:val>
                                            <p:strVal val="#ppt_x"/>
                                          </p:val>
                                        </p:tav>
                                      </p:tavLst>
                                    </p:anim>
                                    <p:anim calcmode="lin" valueType="num">
                                      <p:cBhvr>
                                        <p:cTn id="53" dur="1000" fill="hold"/>
                                        <p:tgtEl>
                                          <p:spTgt spid="232"/>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10" presetClass="entr" presetSubtype="0" fill="hold" nodeType="afterEffect">
                                  <p:stCondLst>
                                    <p:cond delay="150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par>
                          <p:cTn id="58" fill="hold">
                            <p:stCondLst>
                              <p:cond delay="3000"/>
                            </p:stCondLst>
                            <p:childTnLst>
                              <p:par>
                                <p:cTn id="59" presetID="10" presetClass="exit" presetSubtype="0" fill="hold" nodeType="afterEffect">
                                  <p:stCondLst>
                                    <p:cond delay="0"/>
                                  </p:stCondLst>
                                  <p:childTnLst>
                                    <p:animEffect transition="out" filter="fade">
                                      <p:cBhvr>
                                        <p:cTn id="60" dur="500"/>
                                        <p:tgtEl>
                                          <p:spTgt spid="34"/>
                                        </p:tgtEl>
                                      </p:cBhvr>
                                    </p:animEffect>
                                    <p:set>
                                      <p:cBhvr>
                                        <p:cTn id="61"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35" grpId="0"/>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solidFill>
                  <a:schemeClr val="tx1"/>
                </a:solidFill>
              </a:rPr>
              <a:t>Using themes for branding</a:t>
            </a:r>
            <a:endParaRPr lang="en-US" dirty="0">
              <a:solidFill>
                <a:schemeClr val="tx1"/>
              </a:solidFill>
            </a:endParaRPr>
          </a:p>
        </p:txBody>
      </p:sp>
      <p:sp>
        <p:nvSpPr>
          <p:cNvPr id="11267" name="Text Placeholder 4"/>
          <p:cNvSpPr>
            <a:spLocks noGrp="1"/>
          </p:cNvSpPr>
          <p:nvPr>
            <p:ph type="body" idx="1"/>
          </p:nvPr>
        </p:nvSpPr>
        <p:spPr/>
        <p:txBody>
          <a:bodyPr/>
          <a:lstStyle/>
          <a:p>
            <a:r>
              <a:rPr lang="en-US" altLang="en-US" smtClean="0">
                <a:solidFill>
                  <a:schemeClr val="tx1"/>
                </a:solidFill>
              </a:rPr>
              <a:t>Controlling site branding by using themes</a:t>
            </a:r>
            <a:endParaRPr lang="en-US" altLang="en-US" dirty="0" smtClean="0">
              <a:solidFill>
                <a:schemeClr val="tx1"/>
              </a:solidFill>
            </a:endParaRPr>
          </a:p>
        </p:txBody>
      </p:sp>
      <p:sp>
        <p:nvSpPr>
          <p:cNvPr id="5" name="Subtitle 3"/>
          <p:cNvSpPr txBox="1">
            <a:spLocks/>
          </p:cNvSpPr>
          <p:nvPr/>
        </p:nvSpPr>
        <p:spPr>
          <a:xfrm>
            <a:off x="722313" y="4843658"/>
            <a:ext cx="7680340" cy="461665"/>
          </a:xfrm>
        </p:spPr>
        <p:txBody>
          <a:bodyPr anchor="b"/>
          <a:lstStyle>
            <a:lvl1pPr marL="0" marR="0" indent="0" algn="l" defTabSz="685800" rtl="0" eaLnBrk="1" fontAlgn="auto" latinLnBrk="0" hangingPunct="1">
              <a:lnSpc>
                <a:spcPct val="90000"/>
              </a:lnSpc>
              <a:spcBef>
                <a:spcPct val="20000"/>
              </a:spcBef>
              <a:spcAft>
                <a:spcPts val="0"/>
              </a:spcAft>
              <a:buClrTx/>
              <a:buSzPct val="90000"/>
              <a:buFont typeface="Arial" pitchFamily="34" charset="0"/>
              <a:buNone/>
              <a:tabLst/>
              <a:defRPr sz="2000" kern="1200" spc="-53" baseline="0">
                <a:solidFill>
                  <a:schemeClr val="bg1"/>
                </a:solidFill>
                <a:latin typeface="Segoe UI Light" panose="020B0502040204020203" pitchFamily="34" charset="0"/>
                <a:ea typeface="+mn-ea"/>
                <a:cs typeface="+mn-cs"/>
              </a:defRPr>
            </a:lvl1pPr>
            <a:lvl2pPr marL="457200" marR="0" indent="0" algn="l" defTabSz="685800" rtl="0" eaLnBrk="1" fontAlgn="auto" latinLnBrk="0" hangingPunct="1">
              <a:lnSpc>
                <a:spcPct val="90000"/>
              </a:lnSpc>
              <a:spcBef>
                <a:spcPct val="20000"/>
              </a:spcBef>
              <a:spcAft>
                <a:spcPts val="0"/>
              </a:spcAft>
              <a:buClrTx/>
              <a:buSzPct val="90000"/>
              <a:buFont typeface="Wingdings"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914400" marR="0" indent="0" algn="l" defTabSz="685800" rtl="0" eaLnBrk="1" fontAlgn="auto" latinLnBrk="0" hangingPunct="1">
              <a:lnSpc>
                <a:spcPct val="90000"/>
              </a:lnSpc>
              <a:spcBef>
                <a:spcPct val="20000"/>
              </a:spcBef>
              <a:spcAft>
                <a:spcPts val="0"/>
              </a:spcAft>
              <a:buClrTx/>
              <a:buSzPct val="90000"/>
              <a:buFont typeface="Wingdings" pitchFamily="2" charset="2"/>
              <a:buNone/>
              <a:tabLst>
                <a:tab pos="598908" algn="l"/>
              </a:tabLst>
              <a:defRPr sz="1600" kern="1200" spc="0" baseline="0">
                <a:gradFill>
                  <a:gsLst>
                    <a:gs pos="1250">
                      <a:schemeClr val="tx1"/>
                    </a:gs>
                    <a:gs pos="100000">
                      <a:schemeClr val="tx1"/>
                    </a:gs>
                  </a:gsLst>
                  <a:lin ang="5400000" scaled="0"/>
                </a:gradFill>
                <a:latin typeface="+mn-lt"/>
                <a:ea typeface="+mn-ea"/>
                <a:cs typeface="+mn-cs"/>
              </a:defRPr>
            </a:lvl3pPr>
            <a:lvl4pPr marL="1371600" marR="0" indent="0" algn="l" defTabSz="685800" rtl="0" eaLnBrk="1" fontAlgn="auto" latinLnBrk="0" hangingPunct="1">
              <a:lnSpc>
                <a:spcPct val="90000"/>
              </a:lnSpc>
              <a:spcBef>
                <a:spcPct val="20000"/>
              </a:spcBef>
              <a:spcAft>
                <a:spcPts val="0"/>
              </a:spcAft>
              <a:buClrTx/>
              <a:buSzPct val="90000"/>
              <a:buFont typeface="Wingdings"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1828800" marR="0" indent="0" algn="l" defTabSz="685800" rtl="0" eaLnBrk="1" fontAlgn="auto" latinLnBrk="0" hangingPunct="1">
              <a:lnSpc>
                <a:spcPct val="90000"/>
              </a:lnSpc>
              <a:spcBef>
                <a:spcPct val="20000"/>
              </a:spcBef>
              <a:spcAft>
                <a:spcPts val="0"/>
              </a:spcAft>
              <a:buClrTx/>
              <a:buSzPct val="90000"/>
              <a:buFont typeface="Wingdings" pitchFamily="2" charset="2"/>
              <a:buNone/>
              <a:tabLst>
                <a:tab pos="941822" algn="l"/>
              </a:tabLst>
              <a:defRPr sz="1400" kern="1200" spc="0" baseline="0">
                <a:gradFill>
                  <a:gsLst>
                    <a:gs pos="1250">
                      <a:schemeClr val="tx1"/>
                    </a:gs>
                    <a:gs pos="100000">
                      <a:schemeClr val="tx1"/>
                    </a:gs>
                  </a:gsLst>
                  <a:lin ang="5400000" scaled="0"/>
                </a:gradFill>
                <a:latin typeface="+mn-lt"/>
                <a:ea typeface="+mn-ea"/>
                <a:cs typeface="+mn-cs"/>
              </a:defRPr>
            </a:lvl5pPr>
            <a:lvl6pPr marL="2286000" indent="0" algn="l" defTabSz="685800" rtl="0" eaLnBrk="1" latinLnBrk="0" hangingPunct="1">
              <a:spcBef>
                <a:spcPct val="20000"/>
              </a:spcBef>
              <a:buFont typeface="Arial" pitchFamily="34" charset="0"/>
              <a:buNone/>
              <a:defRPr sz="1400" kern="1200">
                <a:solidFill>
                  <a:schemeClr val="tx1"/>
                </a:solidFill>
                <a:latin typeface="+mn-lt"/>
                <a:ea typeface="+mn-ea"/>
                <a:cs typeface="+mn-cs"/>
              </a:defRPr>
            </a:lvl6pPr>
            <a:lvl7pPr marL="2743200" indent="0" algn="l" defTabSz="685800" rtl="0" eaLnBrk="1" latinLnBrk="0" hangingPunct="1">
              <a:spcBef>
                <a:spcPct val="20000"/>
              </a:spcBef>
              <a:buFont typeface="Arial" pitchFamily="34" charset="0"/>
              <a:buNone/>
              <a:defRPr sz="1400" kern="1200">
                <a:solidFill>
                  <a:schemeClr val="tx1"/>
                </a:solidFill>
                <a:latin typeface="+mn-lt"/>
                <a:ea typeface="+mn-ea"/>
                <a:cs typeface="+mn-cs"/>
              </a:defRPr>
            </a:lvl7pPr>
            <a:lvl8pPr marL="3200400" indent="0" algn="l" defTabSz="685800" rtl="0" eaLnBrk="1" latinLnBrk="0" hangingPunct="1">
              <a:spcBef>
                <a:spcPct val="20000"/>
              </a:spcBef>
              <a:buFont typeface="Arial" pitchFamily="34" charset="0"/>
              <a:buNone/>
              <a:defRPr sz="1400" kern="1200">
                <a:solidFill>
                  <a:schemeClr val="tx1"/>
                </a:solidFill>
                <a:latin typeface="+mn-lt"/>
                <a:ea typeface="+mn-ea"/>
                <a:cs typeface="+mn-cs"/>
              </a:defRPr>
            </a:lvl8pPr>
            <a:lvl9pPr marL="3657600" indent="0" algn="l" defTabSz="685800" rtl="0" eaLnBrk="1" latinLnBrk="0" hangingPunct="1">
              <a:spcBef>
                <a:spcPct val="20000"/>
              </a:spcBef>
              <a:buFont typeface="Arial" pitchFamily="34" charset="0"/>
              <a:buNone/>
              <a:defRPr sz="1400" kern="1200">
                <a:solidFill>
                  <a:schemeClr val="tx1"/>
                </a:solidFill>
                <a:latin typeface="+mn-lt"/>
                <a:ea typeface="+mn-ea"/>
                <a:cs typeface="+mn-cs"/>
              </a:defRPr>
            </a:lvl9pPr>
          </a:lstStyle>
          <a:p>
            <a:r>
              <a:rPr lang="en-US" sz="1800" smtClean="0">
                <a:solidFill>
                  <a:schemeClr val="tx1"/>
                </a:solidFill>
                <a:cs typeface="Segoe UI Light" panose="020B0502040204020203" pitchFamily="34" charset="0"/>
              </a:rPr>
              <a:t>https://github.com/OfficeDev/PnP/tree/master/Scenarios/Branding.Themes</a:t>
            </a:r>
            <a:endParaRPr lang="en-GB" sz="1800" dirty="0">
              <a:solidFill>
                <a:schemeClr val="tx1"/>
              </a:solidFill>
              <a:cs typeface="Segoe UI Light" panose="020B0502040204020203" pitchFamily="34" charset="0"/>
            </a:endParaRPr>
          </a:p>
        </p:txBody>
      </p:sp>
    </p:spTree>
    <p:extLst>
      <p:ext uri="{BB962C8B-B14F-4D97-AF65-F5344CB8AC3E}">
        <p14:creationId xmlns:p14="http://schemas.microsoft.com/office/powerpoint/2010/main" val="23720146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Content Placeholder 4"/>
          <p:cNvSpPr>
            <a:spLocks noGrp="1"/>
          </p:cNvSpPr>
          <p:nvPr>
            <p:ph idx="1"/>
          </p:nvPr>
        </p:nvSpPr>
        <p:spPr/>
        <p:txBody>
          <a:bodyPr/>
          <a:lstStyle/>
          <a:p>
            <a:r>
              <a:rPr lang="en-US" altLang="en-US" dirty="0" smtClean="0"/>
              <a:t>Jeremy “Sad eyes” Thake</a:t>
            </a:r>
          </a:p>
          <a:p>
            <a:pPr lvl="1"/>
            <a:r>
              <a:rPr lang="en-US" altLang="en-US" dirty="0" smtClean="0"/>
              <a:t>Microsoft</a:t>
            </a:r>
          </a:p>
          <a:p>
            <a:pPr lvl="1"/>
            <a:r>
              <a:rPr lang="en-US" altLang="en-US" dirty="0" smtClean="0"/>
              <a:t>Jeremy.thake@microsoft.com</a:t>
            </a:r>
          </a:p>
          <a:p>
            <a:pPr lvl="1"/>
            <a:r>
              <a:rPr lang="en-US" altLang="en-US" dirty="0" smtClean="0"/>
              <a:t>If you have any questions on app model or for Office 365 APIs, do not hesitate to send me an email.</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228600"/>
            <a:ext cx="2160000" cy="21600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1" dirty="0"/>
              <a:t>Office 365 Themes</a:t>
            </a:r>
          </a:p>
        </p:txBody>
      </p:sp>
    </p:spTree>
    <p:extLst>
      <p:ext uri="{BB962C8B-B14F-4D97-AF65-F5344CB8AC3E}">
        <p14:creationId xmlns:p14="http://schemas.microsoft.com/office/powerpoint/2010/main" val="3179568475"/>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i-FI" dirty="0" smtClean="0"/>
              <a:t>Controlling themes for Office 365</a:t>
            </a:r>
            <a:endParaRPr lang="en-GB" dirty="0"/>
          </a:p>
        </p:txBody>
      </p:sp>
      <p:pic>
        <p:nvPicPr>
          <p:cNvPr id="18" name="Picture 17"/>
          <p:cNvPicPr>
            <a:picLocks noChangeAspect="1"/>
          </p:cNvPicPr>
          <p:nvPr/>
        </p:nvPicPr>
        <p:blipFill>
          <a:blip r:embed="rId3"/>
          <a:stretch>
            <a:fillRect/>
          </a:stretch>
        </p:blipFill>
        <p:spPr>
          <a:xfrm>
            <a:off x="2203236" y="1719804"/>
            <a:ext cx="5315265" cy="3987537"/>
          </a:xfrm>
          <a:prstGeom prst="rect">
            <a:avLst/>
          </a:prstGeom>
          <a:ln>
            <a:solidFill>
              <a:schemeClr val="bg1">
                <a:lumMod val="75000"/>
              </a:schemeClr>
            </a:solidFill>
          </a:ln>
        </p:spPr>
      </p:pic>
    </p:spTree>
    <p:extLst>
      <p:ext uri="{BB962C8B-B14F-4D97-AF65-F5344CB8AC3E}">
        <p14:creationId xmlns:p14="http://schemas.microsoft.com/office/powerpoint/2010/main" val="26232940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tx1"/>
                </a:solidFill>
              </a:rPr>
              <a:t>Office 365 Themes</a:t>
            </a:r>
            <a:endParaRPr lang="en-US" dirty="0">
              <a:solidFill>
                <a:schemeClr val="tx1"/>
              </a:solidFill>
            </a:endParaRPr>
          </a:p>
        </p:txBody>
      </p:sp>
      <p:sp>
        <p:nvSpPr>
          <p:cNvPr id="11267" name="Text Placeholder 4"/>
          <p:cNvSpPr>
            <a:spLocks noGrp="1"/>
          </p:cNvSpPr>
          <p:nvPr>
            <p:ph type="body" idx="1"/>
          </p:nvPr>
        </p:nvSpPr>
        <p:spPr/>
        <p:txBody>
          <a:bodyPr/>
          <a:lstStyle/>
          <a:p>
            <a:r>
              <a:rPr lang="en-US" altLang="en-US" dirty="0" smtClean="0">
                <a:solidFill>
                  <a:schemeClr val="tx1"/>
                </a:solidFill>
              </a:rPr>
              <a:t>Where are they and how to use?</a:t>
            </a:r>
          </a:p>
        </p:txBody>
      </p:sp>
    </p:spTree>
    <p:extLst>
      <p:ext uri="{BB962C8B-B14F-4D97-AF65-F5344CB8AC3E}">
        <p14:creationId xmlns:p14="http://schemas.microsoft.com/office/powerpoint/2010/main" val="28791845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1" dirty="0"/>
              <a:t>Alternate CSS</a:t>
            </a:r>
          </a:p>
        </p:txBody>
      </p:sp>
    </p:spTree>
    <p:extLst>
      <p:ext uri="{BB962C8B-B14F-4D97-AF65-F5344CB8AC3E}">
        <p14:creationId xmlns:p14="http://schemas.microsoft.com/office/powerpoint/2010/main" val="3267256267"/>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2847" y="2317476"/>
            <a:ext cx="2459014" cy="1444590"/>
          </a:xfrm>
          <a:prstGeom prst="rect">
            <a:avLst/>
          </a:prstGeom>
          <a:ln>
            <a:solidFill>
              <a:schemeClr val="bg1">
                <a:lumMod val="75000"/>
              </a:schemeClr>
            </a:solidFill>
          </a:ln>
        </p:spPr>
      </p:pic>
      <p:pic>
        <p:nvPicPr>
          <p:cNvPr id="3" name="Picture 2"/>
          <p:cNvPicPr>
            <a:picLocks noChangeAspect="1"/>
          </p:cNvPicPr>
          <p:nvPr/>
        </p:nvPicPr>
        <p:blipFill>
          <a:blip r:embed="rId4"/>
          <a:stretch>
            <a:fillRect/>
          </a:stretch>
        </p:blipFill>
        <p:spPr>
          <a:xfrm>
            <a:off x="664178" y="2312545"/>
            <a:ext cx="2467407" cy="1449521"/>
          </a:xfrm>
          <a:prstGeom prst="rect">
            <a:avLst/>
          </a:prstGeom>
          <a:ln>
            <a:solidFill>
              <a:schemeClr val="bg1">
                <a:lumMod val="75000"/>
              </a:schemeClr>
            </a:solidFill>
          </a:ln>
        </p:spPr>
      </p:pic>
      <p:sp>
        <p:nvSpPr>
          <p:cNvPr id="211" name="Title 210"/>
          <p:cNvSpPr>
            <a:spLocks noGrp="1"/>
          </p:cNvSpPr>
          <p:nvPr>
            <p:ph type="title"/>
          </p:nvPr>
        </p:nvSpPr>
        <p:spPr/>
        <p:txBody>
          <a:bodyPr/>
          <a:lstStyle/>
          <a:p>
            <a:r>
              <a:rPr lang="en-US" sz="3528" dirty="0"/>
              <a:t>Controlling CSS from App</a:t>
            </a:r>
          </a:p>
        </p:txBody>
      </p:sp>
      <p:cxnSp>
        <p:nvCxnSpPr>
          <p:cNvPr id="213" name="Straight Arrow Connector 212"/>
          <p:cNvCxnSpPr/>
          <p:nvPr/>
        </p:nvCxnSpPr>
        <p:spPr>
          <a:xfrm>
            <a:off x="3200902" y="2872328"/>
            <a:ext cx="2960539" cy="19659"/>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29" name="Group 228"/>
          <p:cNvGrpSpPr/>
          <p:nvPr/>
        </p:nvGrpSpPr>
        <p:grpSpPr>
          <a:xfrm>
            <a:off x="6559653" y="3979164"/>
            <a:ext cx="1085748" cy="264625"/>
            <a:chOff x="9658449" y="5585534"/>
            <a:chExt cx="1477078" cy="360000"/>
          </a:xfrm>
        </p:grpSpPr>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noFill/>
            </a:ln>
            <a:extLst/>
          </p:spPr>
          <p:txBody>
            <a:bodyPr vert="horz" wrap="square" lIns="50417" tIns="25209" rIns="50417" bIns="25209" numCol="1" anchor="t" anchorCtr="0" compatLnSpc="1">
              <a:prstTxWarp prst="textNoShape">
                <a:avLst/>
              </a:prstTxWarp>
            </a:bodyPr>
            <a:lstStyle/>
            <a:p>
              <a:endParaRPr lang="en-US" sz="1323" baseline="0" dirty="0">
                <a:solidFill>
                  <a:schemeClr val="bg2"/>
                </a:solidFill>
              </a:endParaRPr>
            </a:p>
          </p:txBody>
        </p:sp>
        <p:sp>
          <p:nvSpPr>
            <p:cNvPr id="228" name="TextBox 227"/>
            <p:cNvSpPr txBox="1"/>
            <p:nvPr/>
          </p:nvSpPr>
          <p:spPr>
            <a:xfrm>
              <a:off x="10192018" y="5628915"/>
              <a:ext cx="943509" cy="276956"/>
            </a:xfrm>
            <a:prstGeom prst="rect">
              <a:avLst/>
            </a:prstGeom>
            <a:noFill/>
            <a:ln>
              <a:noFill/>
            </a:ln>
          </p:spPr>
          <p:txBody>
            <a:bodyPr wrap="square" lIns="0" tIns="0" rIns="0" bIns="0" rtlCol="0">
              <a:spAutoFit/>
            </a:bodyPr>
            <a:lstStyle/>
            <a:p>
              <a:r>
                <a:rPr lang="en-US" sz="1323" spc="-39" baseline="0" dirty="0">
                  <a:solidFill>
                    <a:schemeClr val="bg2"/>
                  </a:solidFill>
                  <a:latin typeface="Segoe UI Light" panose="020B0502040204020203" pitchFamily="34" charset="0"/>
                  <a:cs typeface="Segoe UI Light" panose="020B0502040204020203" pitchFamily="34" charset="0"/>
                </a:rPr>
                <a:t>Assets</a:t>
              </a:r>
            </a:p>
          </p:txBody>
        </p:sp>
      </p:grpSp>
      <p:cxnSp>
        <p:nvCxnSpPr>
          <p:cNvPr id="232" name="Straight Arrow Connector 231"/>
          <p:cNvCxnSpPr/>
          <p:nvPr/>
        </p:nvCxnSpPr>
        <p:spPr>
          <a:xfrm flipH="1" flipV="1">
            <a:off x="3933842" y="3686579"/>
            <a:ext cx="2209321" cy="1219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45" name="Group 244"/>
          <p:cNvGrpSpPr/>
          <p:nvPr/>
        </p:nvGrpSpPr>
        <p:grpSpPr>
          <a:xfrm>
            <a:off x="4029872" y="2617594"/>
            <a:ext cx="385801" cy="385801"/>
            <a:chOff x="492" y="17985"/>
            <a:chExt cx="524853" cy="524853"/>
          </a:xfrm>
          <a:solidFill>
            <a:schemeClr val="accent2"/>
          </a:solidFill>
        </p:grpSpPr>
        <p:sp>
          <p:nvSpPr>
            <p:cNvPr id="246" name="Oval 245"/>
            <p:cNvSpPr/>
            <p:nvPr/>
          </p:nvSpPr>
          <p:spPr>
            <a:xfrm>
              <a:off x="492" y="17985"/>
              <a:ext cx="524853" cy="524853"/>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7" name="Oval 4"/>
            <p:cNvSpPr/>
            <p:nvPr/>
          </p:nvSpPr>
          <p:spPr>
            <a:xfrm>
              <a:off x="77355" y="94848"/>
              <a:ext cx="371127" cy="371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076">
                <a:lnSpc>
                  <a:spcPct val="90000"/>
                </a:lnSpc>
                <a:spcAft>
                  <a:spcPct val="35000"/>
                </a:spcAft>
              </a:pPr>
              <a:r>
                <a:rPr lang="en-US" sz="1764" baseline="0" dirty="0"/>
                <a:t>1</a:t>
              </a:r>
            </a:p>
          </p:txBody>
        </p:sp>
      </p:grpSp>
      <p:grpSp>
        <p:nvGrpSpPr>
          <p:cNvPr id="248" name="Group 247"/>
          <p:cNvGrpSpPr/>
          <p:nvPr/>
        </p:nvGrpSpPr>
        <p:grpSpPr>
          <a:xfrm>
            <a:off x="5490133" y="3367596"/>
            <a:ext cx="385801" cy="385801"/>
            <a:chOff x="492" y="17985"/>
            <a:chExt cx="524853" cy="524853"/>
          </a:xfrm>
          <a:solidFill>
            <a:schemeClr val="accent2"/>
          </a:solidFill>
        </p:grpSpPr>
        <p:sp>
          <p:nvSpPr>
            <p:cNvPr id="249" name="Oval 248"/>
            <p:cNvSpPr/>
            <p:nvPr/>
          </p:nvSpPr>
          <p:spPr>
            <a:xfrm>
              <a:off x="492" y="17985"/>
              <a:ext cx="524853" cy="524853"/>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076">
                <a:lnSpc>
                  <a:spcPct val="90000"/>
                </a:lnSpc>
                <a:spcAft>
                  <a:spcPct val="35000"/>
                </a:spcAft>
              </a:pPr>
              <a:r>
                <a:rPr lang="en-US" sz="1764" baseline="0" dirty="0"/>
                <a:t>3</a:t>
              </a:r>
            </a:p>
          </p:txBody>
        </p:sp>
      </p:grpSp>
      <p:grpSp>
        <p:nvGrpSpPr>
          <p:cNvPr id="251" name="Group 250"/>
          <p:cNvGrpSpPr/>
          <p:nvPr/>
        </p:nvGrpSpPr>
        <p:grpSpPr>
          <a:xfrm>
            <a:off x="7614902" y="4092483"/>
            <a:ext cx="385801" cy="385801"/>
            <a:chOff x="492" y="17985"/>
            <a:chExt cx="524853" cy="524853"/>
          </a:xfrm>
        </p:grpSpPr>
        <p:sp>
          <p:nvSpPr>
            <p:cNvPr id="252" name="Oval 251"/>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076">
                <a:lnSpc>
                  <a:spcPct val="90000"/>
                </a:lnSpc>
                <a:spcAft>
                  <a:spcPct val="35000"/>
                </a:spcAft>
              </a:pPr>
              <a:r>
                <a:rPr lang="en-US" sz="1764" baseline="0" dirty="0">
                  <a:solidFill>
                    <a:schemeClr val="bg1"/>
                  </a:solidFill>
                </a:rPr>
                <a:t>2</a:t>
              </a:r>
            </a:p>
          </p:txBody>
        </p:sp>
      </p:grpSp>
      <p:sp>
        <p:nvSpPr>
          <p:cNvPr id="260" name="TextBox 259"/>
          <p:cNvSpPr txBox="1"/>
          <p:nvPr/>
        </p:nvSpPr>
        <p:spPr>
          <a:xfrm>
            <a:off x="4413696" y="3415093"/>
            <a:ext cx="1122243" cy="295915"/>
          </a:xfrm>
          <a:prstGeom prst="rect">
            <a:avLst/>
          </a:prstGeom>
          <a:noFill/>
        </p:spPr>
        <p:txBody>
          <a:bodyPr wrap="square" rtlCol="0">
            <a:spAutoFit/>
          </a:bodyPr>
          <a:lstStyle/>
          <a:p>
            <a:r>
              <a:rPr lang="en-US" sz="1323" b="1" i="1" baseline="0" dirty="0">
                <a:solidFill>
                  <a:schemeClr val="bg2"/>
                </a:solidFill>
                <a:latin typeface="Segoe UI Light" panose="020B0502040204020203" pitchFamily="34" charset="0"/>
                <a:cs typeface="Segoe UI Light" panose="020B0502040204020203" pitchFamily="34" charset="0"/>
              </a:rPr>
              <a:t>CSOM/REST</a:t>
            </a:r>
          </a:p>
        </p:txBody>
      </p:sp>
      <p:sp>
        <p:nvSpPr>
          <p:cNvPr id="35" name="TextBox 34"/>
          <p:cNvSpPr txBox="1"/>
          <p:nvPr/>
        </p:nvSpPr>
        <p:spPr>
          <a:xfrm>
            <a:off x="4198673" y="3737846"/>
            <a:ext cx="1962768" cy="703078"/>
          </a:xfrm>
          <a:prstGeom prst="rect">
            <a:avLst/>
          </a:prstGeom>
          <a:noFill/>
        </p:spPr>
        <p:txBody>
          <a:bodyPr wrap="square" rtlCol="0">
            <a:spAutoFit/>
          </a:bodyPr>
          <a:lstStyle/>
          <a:p>
            <a:pPr marL="210021" indent="-210021">
              <a:buFont typeface="Arial" panose="020B0604020202020204" pitchFamily="34" charset="0"/>
              <a:buChar char="•"/>
            </a:pPr>
            <a:r>
              <a:rPr lang="en-US" sz="1323" i="1" baseline="0" dirty="0">
                <a:solidFill>
                  <a:schemeClr val="bg2"/>
                </a:solidFill>
                <a:latin typeface="Segoe UI Light" panose="020B0502040204020203" pitchFamily="34" charset="0"/>
                <a:cs typeface="Segoe UI Light" panose="020B0502040204020203" pitchFamily="34" charset="0"/>
              </a:rPr>
              <a:t>Upload CSS</a:t>
            </a:r>
          </a:p>
          <a:p>
            <a:pPr marL="210021" indent="-210021">
              <a:buFont typeface="Arial" panose="020B0604020202020204" pitchFamily="34" charset="0"/>
              <a:buChar char="•"/>
            </a:pPr>
            <a:r>
              <a:rPr lang="en-US" sz="1323" i="1" baseline="0" dirty="0">
                <a:solidFill>
                  <a:schemeClr val="bg2"/>
                </a:solidFill>
                <a:latin typeface="Segoe UI Light" panose="020B0502040204020203" pitchFamily="34" charset="0"/>
                <a:cs typeface="Segoe UI Light" panose="020B0502040204020203" pitchFamily="34" charset="0"/>
              </a:rPr>
              <a:t>Set alternate CSS for the site</a:t>
            </a:r>
          </a:p>
        </p:txBody>
      </p:sp>
      <p:sp>
        <p:nvSpPr>
          <p:cNvPr id="36" name="TextBox 35"/>
          <p:cNvSpPr txBox="1"/>
          <p:nvPr/>
        </p:nvSpPr>
        <p:spPr>
          <a:xfrm>
            <a:off x="6860325" y="4272236"/>
            <a:ext cx="1439856" cy="409086"/>
          </a:xfrm>
          <a:prstGeom prst="rect">
            <a:avLst/>
          </a:prstGeom>
          <a:noFill/>
        </p:spPr>
        <p:txBody>
          <a:bodyPr wrap="square" rtlCol="0">
            <a:spAutoFit/>
          </a:bodyPr>
          <a:lstStyle/>
          <a:p>
            <a:pPr marL="210021" indent="-210021">
              <a:buFont typeface="Arial" panose="020B0604020202020204" pitchFamily="34" charset="0"/>
              <a:buChar char="•"/>
            </a:pPr>
            <a:r>
              <a:rPr lang="en-US" sz="1029" i="1" baseline="0" dirty="0">
                <a:solidFill>
                  <a:schemeClr val="bg2"/>
                </a:solidFill>
                <a:latin typeface="Segoe UI Light" panose="020B0502040204020203" pitchFamily="34" charset="0"/>
                <a:cs typeface="Segoe UI Light" panose="020B0502040204020203" pitchFamily="34" charset="0"/>
              </a:rPr>
              <a:t>CSS file</a:t>
            </a:r>
          </a:p>
          <a:p>
            <a:pPr marL="210021" indent="-210021">
              <a:buFont typeface="Arial" panose="020B0604020202020204" pitchFamily="34" charset="0"/>
              <a:buChar char="•"/>
            </a:pPr>
            <a:r>
              <a:rPr lang="en-US" sz="1029" i="1" baseline="0" dirty="0">
                <a:solidFill>
                  <a:schemeClr val="bg2"/>
                </a:solidFill>
                <a:latin typeface="Segoe UI Light" panose="020B0502040204020203" pitchFamily="34" charset="0"/>
                <a:cs typeface="Segoe UI Light" panose="020B0502040204020203" pitchFamily="34" charset="0"/>
              </a:rPr>
              <a:t>Images</a:t>
            </a:r>
          </a:p>
        </p:txBody>
      </p:sp>
      <p:grpSp>
        <p:nvGrpSpPr>
          <p:cNvPr id="26" name="Group 25"/>
          <p:cNvGrpSpPr/>
          <p:nvPr/>
        </p:nvGrpSpPr>
        <p:grpSpPr>
          <a:xfrm>
            <a:off x="2456336" y="3130960"/>
            <a:ext cx="1413102" cy="1393381"/>
            <a:chOff x="4383758" y="2311697"/>
            <a:chExt cx="2516893" cy="2481768"/>
          </a:xfrm>
        </p:grpSpPr>
        <p:sp>
          <p:nvSpPr>
            <p:cNvPr id="27" name="Rectangle 26"/>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9" tIns="34299" rIns="34299" bIns="34299" numCol="1" spcCol="0" rtlCol="0" fromWordArt="0" anchor="t" anchorCtr="0" forceAA="0" compatLnSpc="1">
              <a:prstTxWarp prst="textNoShape">
                <a:avLst/>
              </a:prstTxWarp>
              <a:noAutofit/>
            </a:bodyPr>
            <a:lstStyle/>
            <a:p>
              <a:pPr defTabSz="685757"/>
              <a:r>
                <a:rPr lang="en-US" baseline="0" dirty="0">
                  <a:solidFill>
                    <a:schemeClr val="tx1">
                      <a:lumMod val="65000"/>
                      <a:lumOff val="35000"/>
                    </a:schemeClr>
                  </a:solidFill>
                  <a:ea typeface="Segoe UI" pitchFamily="34" charset="0"/>
                  <a:cs typeface="Segoe UI" pitchFamily="34" charset="0"/>
                </a:rPr>
                <a:t>SharePoint </a:t>
              </a:r>
              <a:br>
                <a:rPr lang="en-US" baseline="0" dirty="0">
                  <a:solidFill>
                    <a:schemeClr val="tx1">
                      <a:lumMod val="65000"/>
                      <a:lumOff val="35000"/>
                    </a:schemeClr>
                  </a:solidFill>
                  <a:ea typeface="Segoe UI" pitchFamily="34" charset="0"/>
                  <a:cs typeface="Segoe UI" pitchFamily="34" charset="0"/>
                </a:rPr>
              </a:br>
              <a:r>
                <a:rPr lang="en-US" baseline="0" dirty="0">
                  <a:solidFill>
                    <a:schemeClr val="tx1">
                      <a:lumMod val="65000"/>
                      <a:lumOff val="35000"/>
                    </a:schemeClr>
                  </a:solidFill>
                  <a:ea typeface="Segoe UI" pitchFamily="34" charset="0"/>
                  <a:cs typeface="Segoe UI" pitchFamily="34" charset="0"/>
                </a:rPr>
                <a:t>Service</a:t>
              </a:r>
            </a:p>
          </p:txBody>
        </p:sp>
        <p:grpSp>
          <p:nvGrpSpPr>
            <p:cNvPr id="28" name="Group 27"/>
            <p:cNvGrpSpPr/>
            <p:nvPr/>
          </p:nvGrpSpPr>
          <p:grpSpPr>
            <a:xfrm>
              <a:off x="5421611" y="2886866"/>
              <a:ext cx="1479040" cy="1043909"/>
              <a:chOff x="4557447" y="1721445"/>
              <a:chExt cx="1479040" cy="1043909"/>
            </a:xfrm>
          </p:grpSpPr>
          <p:pic>
            <p:nvPicPr>
              <p:cNvPr id="39" name="Picture 38"/>
              <p:cNvPicPr>
                <a:picLocks noChangeAspect="1"/>
              </p:cNvPicPr>
              <p:nvPr/>
            </p:nvPicPr>
            <p:blipFill>
              <a:blip r:embed="rId5"/>
              <a:stretch>
                <a:fillRect/>
              </a:stretch>
            </p:blipFill>
            <p:spPr>
              <a:xfrm>
                <a:off x="4557447" y="1902539"/>
                <a:ext cx="477423" cy="839046"/>
              </a:xfrm>
              <a:prstGeom prst="rect">
                <a:avLst/>
              </a:prstGeom>
            </p:spPr>
          </p:pic>
          <p:pic>
            <p:nvPicPr>
              <p:cNvPr id="40" name="Picture 39"/>
              <p:cNvPicPr>
                <a:picLocks noChangeAspect="1"/>
              </p:cNvPicPr>
              <p:nvPr/>
            </p:nvPicPr>
            <p:blipFill>
              <a:blip r:embed="rId5"/>
              <a:stretch>
                <a:fillRect/>
              </a:stretch>
            </p:blipFill>
            <p:spPr>
              <a:xfrm>
                <a:off x="4869643" y="1721445"/>
                <a:ext cx="477423" cy="839046"/>
              </a:xfrm>
              <a:prstGeom prst="rect">
                <a:avLst/>
              </a:prstGeom>
            </p:spPr>
          </p:pic>
          <p:pic>
            <p:nvPicPr>
              <p:cNvPr id="41" name="Picture 40"/>
              <p:cNvPicPr>
                <a:picLocks noChangeAspect="1"/>
              </p:cNvPicPr>
              <p:nvPr/>
            </p:nvPicPr>
            <p:blipFill>
              <a:blip r:embed="rId6"/>
              <a:stretch>
                <a:fillRect/>
              </a:stretch>
            </p:blipFill>
            <p:spPr>
              <a:xfrm>
                <a:off x="5153580" y="1902539"/>
                <a:ext cx="882907" cy="862815"/>
              </a:xfrm>
              <a:prstGeom prst="rect">
                <a:avLst/>
              </a:prstGeom>
            </p:spPr>
          </p:pic>
        </p:grpSp>
        <p:grpSp>
          <p:nvGrpSpPr>
            <p:cNvPr id="29" name="Group 28"/>
            <p:cNvGrpSpPr/>
            <p:nvPr/>
          </p:nvGrpSpPr>
          <p:grpSpPr>
            <a:xfrm>
              <a:off x="4880542" y="3820782"/>
              <a:ext cx="944427" cy="972683"/>
              <a:chOff x="3981885" y="2834055"/>
              <a:chExt cx="944427" cy="972683"/>
            </a:xfrm>
          </p:grpSpPr>
          <p:pic>
            <p:nvPicPr>
              <p:cNvPr id="33" name="Picture 32"/>
              <p:cNvPicPr>
                <a:picLocks noChangeAspect="1"/>
              </p:cNvPicPr>
              <p:nvPr/>
            </p:nvPicPr>
            <p:blipFill>
              <a:blip r:embed="rId5"/>
              <a:stretch>
                <a:fillRect/>
              </a:stretch>
            </p:blipFill>
            <p:spPr>
              <a:xfrm>
                <a:off x="3981885" y="2967692"/>
                <a:ext cx="477423" cy="839046"/>
              </a:xfrm>
              <a:prstGeom prst="rect">
                <a:avLst/>
              </a:prstGeom>
            </p:spPr>
          </p:pic>
          <p:pic>
            <p:nvPicPr>
              <p:cNvPr id="37" name="Picture 36"/>
              <p:cNvPicPr>
                <a:picLocks noChangeAspect="1"/>
              </p:cNvPicPr>
              <p:nvPr/>
            </p:nvPicPr>
            <p:blipFill>
              <a:blip r:embed="rId5"/>
              <a:stretch>
                <a:fillRect/>
              </a:stretch>
            </p:blipFill>
            <p:spPr>
              <a:xfrm>
                <a:off x="4269036" y="2834055"/>
                <a:ext cx="477423" cy="839046"/>
              </a:xfrm>
              <a:prstGeom prst="rect">
                <a:avLst/>
              </a:prstGeom>
            </p:spPr>
          </p:pic>
          <p:pic>
            <p:nvPicPr>
              <p:cNvPr id="38" name="Picture 37"/>
              <p:cNvPicPr>
                <a:picLocks noChangeAspect="1"/>
              </p:cNvPicPr>
              <p:nvPr/>
            </p:nvPicPr>
            <p:blipFill>
              <a:blip r:embed="rId7"/>
              <a:stretch>
                <a:fillRect/>
              </a:stretch>
            </p:blipFill>
            <p:spPr>
              <a:xfrm>
                <a:off x="4480085" y="3260431"/>
                <a:ext cx="446227" cy="456212"/>
              </a:xfrm>
              <a:prstGeom prst="rect">
                <a:avLst/>
              </a:prstGeom>
            </p:spPr>
          </p:pic>
        </p:grpSp>
        <p:grpSp>
          <p:nvGrpSpPr>
            <p:cNvPr id="30" name="Group 29"/>
            <p:cNvGrpSpPr/>
            <p:nvPr/>
          </p:nvGrpSpPr>
          <p:grpSpPr>
            <a:xfrm>
              <a:off x="4383758" y="2988031"/>
              <a:ext cx="968998" cy="971748"/>
              <a:chOff x="3601101" y="2714202"/>
              <a:chExt cx="968998" cy="971748"/>
            </a:xfrm>
          </p:grpSpPr>
          <p:pic>
            <p:nvPicPr>
              <p:cNvPr id="31" name="Picture 30"/>
              <p:cNvPicPr>
                <a:picLocks noChangeAspect="1"/>
              </p:cNvPicPr>
              <p:nvPr/>
            </p:nvPicPr>
            <p:blipFill>
              <a:blip r:embed="rId5"/>
              <a:stretch>
                <a:fillRect/>
              </a:stretch>
            </p:blipFill>
            <p:spPr>
              <a:xfrm>
                <a:off x="3601101" y="2846904"/>
                <a:ext cx="477423" cy="839046"/>
              </a:xfrm>
              <a:prstGeom prst="rect">
                <a:avLst/>
              </a:prstGeom>
            </p:spPr>
          </p:pic>
          <p:pic>
            <p:nvPicPr>
              <p:cNvPr id="32" name="Picture 31"/>
              <p:cNvPicPr>
                <a:picLocks noChangeAspect="1"/>
              </p:cNvPicPr>
              <p:nvPr/>
            </p:nvPicPr>
            <p:blipFill>
              <a:blip r:embed="rId8"/>
              <a:stretch>
                <a:fillRect/>
              </a:stretch>
            </p:blipFill>
            <p:spPr>
              <a:xfrm>
                <a:off x="3875612" y="2714202"/>
                <a:ext cx="694487" cy="898458"/>
              </a:xfrm>
              <a:prstGeom prst="rect">
                <a:avLst/>
              </a:prstGeom>
            </p:spPr>
          </p:pic>
        </p:grpSp>
      </p:grpSp>
      <p:grpSp>
        <p:nvGrpSpPr>
          <p:cNvPr id="42" name="Group 41"/>
          <p:cNvGrpSpPr/>
          <p:nvPr/>
        </p:nvGrpSpPr>
        <p:grpSpPr>
          <a:xfrm>
            <a:off x="6224086" y="2694136"/>
            <a:ext cx="1583924" cy="1190164"/>
            <a:chOff x="7366822" y="3128075"/>
            <a:chExt cx="2111349" cy="1586472"/>
          </a:xfrm>
        </p:grpSpPr>
        <p:sp>
          <p:nvSpPr>
            <p:cNvPr id="43" name="Arc 42"/>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033" baseline="0"/>
            </a:p>
          </p:txBody>
        </p:sp>
        <p:grpSp>
          <p:nvGrpSpPr>
            <p:cNvPr id="44" name="Group 43"/>
            <p:cNvGrpSpPr/>
            <p:nvPr/>
          </p:nvGrpSpPr>
          <p:grpSpPr>
            <a:xfrm>
              <a:off x="7482976" y="3128075"/>
              <a:ext cx="1995195" cy="1307309"/>
              <a:chOff x="4395610" y="3071229"/>
              <a:chExt cx="1995195" cy="1307309"/>
            </a:xfrm>
          </p:grpSpPr>
          <p:sp>
            <p:nvSpPr>
              <p:cNvPr id="45" name="Rectangle 44"/>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9" tIns="34299" rIns="34299" bIns="34299" numCol="1" spcCol="0" rtlCol="0" fromWordArt="0" anchor="t" anchorCtr="0" forceAA="0" compatLnSpc="1">
                <a:prstTxWarp prst="textNoShape">
                  <a:avLst/>
                </a:prstTxWarp>
                <a:noAutofit/>
              </a:bodyPr>
              <a:lstStyle/>
              <a:p>
                <a:pPr defTabSz="685757"/>
                <a:r>
                  <a:rPr lang="en-US" baseline="0" dirty="0">
                    <a:solidFill>
                      <a:schemeClr val="tx1">
                        <a:lumMod val="65000"/>
                        <a:lumOff val="35000"/>
                      </a:schemeClr>
                    </a:solidFill>
                    <a:ea typeface="Segoe UI" pitchFamily="34" charset="0"/>
                    <a:cs typeface="Segoe UI" pitchFamily="34" charset="0"/>
                  </a:rPr>
                  <a:t>Provider Hosted Apps</a:t>
                </a:r>
              </a:p>
            </p:txBody>
          </p:sp>
          <p:pic>
            <p:nvPicPr>
              <p:cNvPr id="46" name="Picture 45"/>
              <p:cNvPicPr>
                <a:picLocks noChangeAspect="1"/>
              </p:cNvPicPr>
              <p:nvPr/>
            </p:nvPicPr>
            <p:blipFill>
              <a:blip r:embed="rId9"/>
              <a:stretch>
                <a:fillRect/>
              </a:stretch>
            </p:blipFill>
            <p:spPr>
              <a:xfrm>
                <a:off x="5246592" y="3476941"/>
                <a:ext cx="529349" cy="417312"/>
              </a:xfrm>
              <a:prstGeom prst="rect">
                <a:avLst/>
              </a:prstGeom>
            </p:spPr>
          </p:pic>
          <p:pic>
            <p:nvPicPr>
              <p:cNvPr id="47" name="Picture 46"/>
              <p:cNvPicPr>
                <a:picLocks noChangeAspect="1"/>
              </p:cNvPicPr>
              <p:nvPr/>
            </p:nvPicPr>
            <p:blipFill>
              <a:blip r:embed="rId9"/>
              <a:stretch>
                <a:fillRect/>
              </a:stretch>
            </p:blipFill>
            <p:spPr>
              <a:xfrm>
                <a:off x="5581574" y="3585493"/>
                <a:ext cx="556200" cy="438480"/>
              </a:xfrm>
              <a:prstGeom prst="rect">
                <a:avLst/>
              </a:prstGeom>
            </p:spPr>
          </p:pic>
          <p:pic>
            <p:nvPicPr>
              <p:cNvPr id="48" name="Picture 47"/>
              <p:cNvPicPr>
                <a:picLocks noChangeAspect="1"/>
              </p:cNvPicPr>
              <p:nvPr/>
            </p:nvPicPr>
            <p:blipFill>
              <a:blip r:embed="rId10"/>
              <a:stretch>
                <a:fillRect/>
              </a:stretch>
            </p:blipFill>
            <p:spPr>
              <a:xfrm>
                <a:off x="5970309" y="3700199"/>
                <a:ext cx="420496" cy="432326"/>
              </a:xfrm>
              <a:prstGeom prst="rect">
                <a:avLst/>
              </a:prstGeom>
            </p:spPr>
          </p:pic>
          <p:pic>
            <p:nvPicPr>
              <p:cNvPr id="49" name="Picture 48"/>
              <p:cNvPicPr>
                <a:picLocks noChangeAspect="1"/>
              </p:cNvPicPr>
              <p:nvPr/>
            </p:nvPicPr>
            <p:blipFill>
              <a:blip r:embed="rId11"/>
              <a:stretch>
                <a:fillRect/>
              </a:stretch>
            </p:blipFill>
            <p:spPr>
              <a:xfrm>
                <a:off x="4893565" y="3772769"/>
                <a:ext cx="688009" cy="605769"/>
              </a:xfrm>
              <a:prstGeom prst="rect">
                <a:avLst/>
              </a:prstGeom>
            </p:spPr>
          </p:pic>
        </p:grpSp>
      </p:grpSp>
    </p:spTree>
    <p:extLst>
      <p:ext uri="{BB962C8B-B14F-4D97-AF65-F5344CB8AC3E}">
        <p14:creationId xmlns:p14="http://schemas.microsoft.com/office/powerpoint/2010/main" val="113083549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1000"/>
                                        <p:tgtEl>
                                          <p:spTgt spid="213"/>
                                        </p:tgtEl>
                                      </p:cBhvr>
                                    </p:animEffect>
                                    <p:anim calcmode="lin" valueType="num">
                                      <p:cBhvr>
                                        <p:cTn id="8" dur="1000" fill="hold"/>
                                        <p:tgtEl>
                                          <p:spTgt spid="213"/>
                                        </p:tgtEl>
                                        <p:attrNameLst>
                                          <p:attrName>ppt_x</p:attrName>
                                        </p:attrNameLst>
                                      </p:cBhvr>
                                      <p:tavLst>
                                        <p:tav tm="0">
                                          <p:val>
                                            <p:strVal val="#ppt_x"/>
                                          </p:val>
                                        </p:tav>
                                        <p:tav tm="100000">
                                          <p:val>
                                            <p:strVal val="#ppt_x"/>
                                          </p:val>
                                        </p:tav>
                                      </p:tavLst>
                                    </p:anim>
                                    <p:anim calcmode="lin" valueType="num">
                                      <p:cBhvr>
                                        <p:cTn id="9" dur="1000" fill="hold"/>
                                        <p:tgtEl>
                                          <p:spTgt spid="2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5"/>
                                        </p:tgtEl>
                                        <p:attrNameLst>
                                          <p:attrName>style.visibility</p:attrName>
                                        </p:attrNameLst>
                                      </p:cBhvr>
                                      <p:to>
                                        <p:strVal val="visible"/>
                                      </p:to>
                                    </p:set>
                                    <p:animEffect transition="in" filter="fade">
                                      <p:cBhvr>
                                        <p:cTn id="12" dur="1000"/>
                                        <p:tgtEl>
                                          <p:spTgt spid="245"/>
                                        </p:tgtEl>
                                      </p:cBhvr>
                                    </p:animEffect>
                                    <p:anim calcmode="lin" valueType="num">
                                      <p:cBhvr>
                                        <p:cTn id="13" dur="1000" fill="hold"/>
                                        <p:tgtEl>
                                          <p:spTgt spid="245"/>
                                        </p:tgtEl>
                                        <p:attrNameLst>
                                          <p:attrName>ppt_x</p:attrName>
                                        </p:attrNameLst>
                                      </p:cBhvr>
                                      <p:tavLst>
                                        <p:tav tm="0">
                                          <p:val>
                                            <p:strVal val="#ppt_x"/>
                                          </p:val>
                                        </p:tav>
                                        <p:tav tm="100000">
                                          <p:val>
                                            <p:strVal val="#ppt_x"/>
                                          </p:val>
                                        </p:tav>
                                      </p:tavLst>
                                    </p:anim>
                                    <p:anim calcmode="lin" valueType="num">
                                      <p:cBhvr>
                                        <p:cTn id="14" dur="1000" fill="hold"/>
                                        <p:tgtEl>
                                          <p:spTgt spid="24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1000"/>
                                        <p:tgtEl>
                                          <p:spTgt spid="229"/>
                                        </p:tgtEl>
                                      </p:cBhvr>
                                    </p:animEffect>
                                    <p:anim calcmode="lin" valueType="num">
                                      <p:cBhvr>
                                        <p:cTn id="20" dur="1000" fill="hold"/>
                                        <p:tgtEl>
                                          <p:spTgt spid="229"/>
                                        </p:tgtEl>
                                        <p:attrNameLst>
                                          <p:attrName>ppt_x</p:attrName>
                                        </p:attrNameLst>
                                      </p:cBhvr>
                                      <p:tavLst>
                                        <p:tav tm="0">
                                          <p:val>
                                            <p:strVal val="#ppt_x"/>
                                          </p:val>
                                        </p:tav>
                                        <p:tav tm="100000">
                                          <p:val>
                                            <p:strVal val="#ppt_x"/>
                                          </p:val>
                                        </p:tav>
                                      </p:tavLst>
                                    </p:anim>
                                    <p:anim calcmode="lin" valueType="num">
                                      <p:cBhvr>
                                        <p:cTn id="21" dur="1000" fill="hold"/>
                                        <p:tgtEl>
                                          <p:spTgt spid="22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51"/>
                                        </p:tgtEl>
                                        <p:attrNameLst>
                                          <p:attrName>style.visibility</p:attrName>
                                        </p:attrNameLst>
                                      </p:cBhvr>
                                      <p:to>
                                        <p:strVal val="visible"/>
                                      </p:to>
                                    </p:set>
                                    <p:animEffect transition="in" filter="fade">
                                      <p:cBhvr>
                                        <p:cTn id="24" dur="1000"/>
                                        <p:tgtEl>
                                          <p:spTgt spid="251"/>
                                        </p:tgtEl>
                                      </p:cBhvr>
                                    </p:animEffect>
                                    <p:anim calcmode="lin" valueType="num">
                                      <p:cBhvr>
                                        <p:cTn id="25" dur="1000" fill="hold"/>
                                        <p:tgtEl>
                                          <p:spTgt spid="251"/>
                                        </p:tgtEl>
                                        <p:attrNameLst>
                                          <p:attrName>ppt_x</p:attrName>
                                        </p:attrNameLst>
                                      </p:cBhvr>
                                      <p:tavLst>
                                        <p:tav tm="0">
                                          <p:val>
                                            <p:strVal val="#ppt_x"/>
                                          </p:val>
                                        </p:tav>
                                        <p:tav tm="100000">
                                          <p:val>
                                            <p:strVal val="#ppt_x"/>
                                          </p:val>
                                        </p:tav>
                                      </p:tavLst>
                                    </p:anim>
                                    <p:anim calcmode="lin" valueType="num">
                                      <p:cBhvr>
                                        <p:cTn id="26" dur="1000" fill="hold"/>
                                        <p:tgtEl>
                                          <p:spTgt spid="25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anim calcmode="lin" valueType="num">
                                      <p:cBhvr>
                                        <p:cTn id="30" dur="1000" fill="hold"/>
                                        <p:tgtEl>
                                          <p:spTgt spid="36"/>
                                        </p:tgtEl>
                                        <p:attrNameLst>
                                          <p:attrName>ppt_x</p:attrName>
                                        </p:attrNameLst>
                                      </p:cBhvr>
                                      <p:tavLst>
                                        <p:tav tm="0">
                                          <p:val>
                                            <p:strVal val="#ppt_x"/>
                                          </p:val>
                                        </p:tav>
                                        <p:tav tm="100000">
                                          <p:val>
                                            <p:strVal val="#ppt_x"/>
                                          </p:val>
                                        </p:tav>
                                      </p:tavLst>
                                    </p:anim>
                                    <p:anim calcmode="lin" valueType="num">
                                      <p:cBhvr>
                                        <p:cTn id="31"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48"/>
                                        </p:tgtEl>
                                        <p:attrNameLst>
                                          <p:attrName>style.visibility</p:attrName>
                                        </p:attrNameLst>
                                      </p:cBhvr>
                                      <p:to>
                                        <p:strVal val="visible"/>
                                      </p:to>
                                    </p:set>
                                    <p:animEffect transition="in" filter="fade">
                                      <p:cBhvr>
                                        <p:cTn id="36" dur="1000"/>
                                        <p:tgtEl>
                                          <p:spTgt spid="248"/>
                                        </p:tgtEl>
                                      </p:cBhvr>
                                    </p:animEffect>
                                    <p:anim calcmode="lin" valueType="num">
                                      <p:cBhvr>
                                        <p:cTn id="37" dur="1000" fill="hold"/>
                                        <p:tgtEl>
                                          <p:spTgt spid="248"/>
                                        </p:tgtEl>
                                        <p:attrNameLst>
                                          <p:attrName>ppt_x</p:attrName>
                                        </p:attrNameLst>
                                      </p:cBhvr>
                                      <p:tavLst>
                                        <p:tav tm="0">
                                          <p:val>
                                            <p:strVal val="#ppt_x"/>
                                          </p:val>
                                        </p:tav>
                                        <p:tav tm="100000">
                                          <p:val>
                                            <p:strVal val="#ppt_x"/>
                                          </p:val>
                                        </p:tav>
                                      </p:tavLst>
                                    </p:anim>
                                    <p:anim calcmode="lin" valueType="num">
                                      <p:cBhvr>
                                        <p:cTn id="38" dur="1000" fill="hold"/>
                                        <p:tgtEl>
                                          <p:spTgt spid="24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60"/>
                                        </p:tgtEl>
                                        <p:attrNameLst>
                                          <p:attrName>style.visibility</p:attrName>
                                        </p:attrNameLst>
                                      </p:cBhvr>
                                      <p:to>
                                        <p:strVal val="visible"/>
                                      </p:to>
                                    </p:set>
                                    <p:animEffect transition="in" filter="fade">
                                      <p:cBhvr>
                                        <p:cTn id="46" dur="1000"/>
                                        <p:tgtEl>
                                          <p:spTgt spid="260"/>
                                        </p:tgtEl>
                                      </p:cBhvr>
                                    </p:animEffect>
                                    <p:anim calcmode="lin" valueType="num">
                                      <p:cBhvr>
                                        <p:cTn id="47" dur="1000" fill="hold"/>
                                        <p:tgtEl>
                                          <p:spTgt spid="260"/>
                                        </p:tgtEl>
                                        <p:attrNameLst>
                                          <p:attrName>ppt_x</p:attrName>
                                        </p:attrNameLst>
                                      </p:cBhvr>
                                      <p:tavLst>
                                        <p:tav tm="0">
                                          <p:val>
                                            <p:strVal val="#ppt_x"/>
                                          </p:val>
                                        </p:tav>
                                        <p:tav tm="100000">
                                          <p:val>
                                            <p:strVal val="#ppt_x"/>
                                          </p:val>
                                        </p:tav>
                                      </p:tavLst>
                                    </p:anim>
                                    <p:anim calcmode="lin" valueType="num">
                                      <p:cBhvr>
                                        <p:cTn id="48" dur="1000" fill="hold"/>
                                        <p:tgtEl>
                                          <p:spTgt spid="26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32"/>
                                        </p:tgtEl>
                                        <p:attrNameLst>
                                          <p:attrName>style.visibility</p:attrName>
                                        </p:attrNameLst>
                                      </p:cBhvr>
                                      <p:to>
                                        <p:strVal val="visible"/>
                                      </p:to>
                                    </p:set>
                                    <p:animEffect transition="in" filter="fade">
                                      <p:cBhvr>
                                        <p:cTn id="51" dur="1000"/>
                                        <p:tgtEl>
                                          <p:spTgt spid="232"/>
                                        </p:tgtEl>
                                      </p:cBhvr>
                                    </p:animEffect>
                                    <p:anim calcmode="lin" valueType="num">
                                      <p:cBhvr>
                                        <p:cTn id="52" dur="1000" fill="hold"/>
                                        <p:tgtEl>
                                          <p:spTgt spid="232"/>
                                        </p:tgtEl>
                                        <p:attrNameLst>
                                          <p:attrName>ppt_x</p:attrName>
                                        </p:attrNameLst>
                                      </p:cBhvr>
                                      <p:tavLst>
                                        <p:tav tm="0">
                                          <p:val>
                                            <p:strVal val="#ppt_x"/>
                                          </p:val>
                                        </p:tav>
                                        <p:tav tm="100000">
                                          <p:val>
                                            <p:strVal val="#ppt_x"/>
                                          </p:val>
                                        </p:tav>
                                      </p:tavLst>
                                    </p:anim>
                                    <p:anim calcmode="lin" valueType="num">
                                      <p:cBhvr>
                                        <p:cTn id="53" dur="1000" fill="hold"/>
                                        <p:tgtEl>
                                          <p:spTgt spid="232"/>
                                        </p:tgtEl>
                                        <p:attrNameLst>
                                          <p:attrName>ppt_y</p:attrName>
                                        </p:attrNameLst>
                                      </p:cBhvr>
                                      <p:tavLst>
                                        <p:tav tm="0">
                                          <p:val>
                                            <p:strVal val="#ppt_y+.1"/>
                                          </p:val>
                                        </p:tav>
                                        <p:tav tm="100000">
                                          <p:val>
                                            <p:strVal val="#ppt_y"/>
                                          </p:val>
                                        </p:tav>
                                      </p:tavLst>
                                    </p:anim>
                                  </p:childTnLst>
                                </p:cTn>
                              </p:par>
                              <p:par>
                                <p:cTn id="54" presetID="10" presetClass="exit" presetSubtype="0" fill="hold" nodeType="withEffect">
                                  <p:stCondLst>
                                    <p:cond delay="2000"/>
                                  </p:stCondLst>
                                  <p:childTnLst>
                                    <p:animEffect transition="out" filter="fade">
                                      <p:cBhvr>
                                        <p:cTn id="55" dur="1000"/>
                                        <p:tgtEl>
                                          <p:spTgt spid="3"/>
                                        </p:tgtEl>
                                      </p:cBhvr>
                                    </p:animEffect>
                                    <p:set>
                                      <p:cBhvr>
                                        <p:cTn id="56"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35" grpId="0"/>
      <p:bldP spid="3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rPr>
              <a:t>Using custom </a:t>
            </a:r>
            <a:r>
              <a:rPr lang="en-US" dirty="0" err="1">
                <a:solidFill>
                  <a:schemeClr val="tx1"/>
                </a:solidFill>
              </a:rPr>
              <a:t>css</a:t>
            </a:r>
            <a:r>
              <a:rPr lang="en-US" dirty="0">
                <a:solidFill>
                  <a:schemeClr val="tx1"/>
                </a:solidFill>
              </a:rPr>
              <a:t> and custom logo</a:t>
            </a:r>
          </a:p>
        </p:txBody>
      </p:sp>
      <p:sp>
        <p:nvSpPr>
          <p:cNvPr id="11267" name="Text Placeholder 4"/>
          <p:cNvSpPr>
            <a:spLocks noGrp="1"/>
          </p:cNvSpPr>
          <p:nvPr>
            <p:ph type="body" idx="1"/>
          </p:nvPr>
        </p:nvSpPr>
        <p:spPr/>
        <p:txBody>
          <a:bodyPr/>
          <a:lstStyle/>
          <a:p>
            <a:r>
              <a:rPr lang="en-US" altLang="en-US" dirty="0" smtClean="0">
                <a:solidFill>
                  <a:schemeClr val="tx1"/>
                </a:solidFill>
              </a:rPr>
              <a:t>Customizing branding without custom master page</a:t>
            </a:r>
          </a:p>
        </p:txBody>
      </p:sp>
      <p:sp>
        <p:nvSpPr>
          <p:cNvPr id="5" name="Subtitle 1"/>
          <p:cNvSpPr txBox="1">
            <a:spLocks/>
          </p:cNvSpPr>
          <p:nvPr/>
        </p:nvSpPr>
        <p:spPr>
          <a:xfrm>
            <a:off x="768343" y="5676254"/>
            <a:ext cx="7680340" cy="461665"/>
          </a:xfrm>
        </p:spPr>
        <p:txBody>
          <a:bodyPr anchor="b"/>
          <a:lstStyle>
            <a:lvl1pPr marL="0" marR="0" indent="0" algn="l" defTabSz="685800" rtl="0" eaLnBrk="1" fontAlgn="auto" latinLnBrk="0" hangingPunct="1">
              <a:lnSpc>
                <a:spcPct val="90000"/>
              </a:lnSpc>
              <a:spcBef>
                <a:spcPct val="20000"/>
              </a:spcBef>
              <a:spcAft>
                <a:spcPts val="0"/>
              </a:spcAft>
              <a:buClrTx/>
              <a:buSzPct val="90000"/>
              <a:buFont typeface="Arial" pitchFamily="34" charset="0"/>
              <a:buNone/>
              <a:tabLst/>
              <a:defRPr sz="2000" kern="1200" spc="-53" baseline="0">
                <a:solidFill>
                  <a:schemeClr val="bg1"/>
                </a:solidFill>
                <a:latin typeface="Segoe UI Light" panose="020B0502040204020203" pitchFamily="34" charset="0"/>
                <a:ea typeface="+mn-ea"/>
                <a:cs typeface="+mn-cs"/>
              </a:defRPr>
            </a:lvl1pPr>
            <a:lvl2pPr marL="457200" marR="0" indent="0" algn="l" defTabSz="685800" rtl="0" eaLnBrk="1" fontAlgn="auto" latinLnBrk="0" hangingPunct="1">
              <a:lnSpc>
                <a:spcPct val="90000"/>
              </a:lnSpc>
              <a:spcBef>
                <a:spcPct val="20000"/>
              </a:spcBef>
              <a:spcAft>
                <a:spcPts val="0"/>
              </a:spcAft>
              <a:buClrTx/>
              <a:buSzPct val="90000"/>
              <a:buFont typeface="Wingdings"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914400" marR="0" indent="0" algn="l" defTabSz="685800" rtl="0" eaLnBrk="1" fontAlgn="auto" latinLnBrk="0" hangingPunct="1">
              <a:lnSpc>
                <a:spcPct val="90000"/>
              </a:lnSpc>
              <a:spcBef>
                <a:spcPct val="20000"/>
              </a:spcBef>
              <a:spcAft>
                <a:spcPts val="0"/>
              </a:spcAft>
              <a:buClrTx/>
              <a:buSzPct val="90000"/>
              <a:buFont typeface="Wingdings" pitchFamily="2" charset="2"/>
              <a:buNone/>
              <a:tabLst>
                <a:tab pos="598908" algn="l"/>
              </a:tabLst>
              <a:defRPr sz="1600" kern="1200" spc="0" baseline="0">
                <a:gradFill>
                  <a:gsLst>
                    <a:gs pos="1250">
                      <a:schemeClr val="tx1"/>
                    </a:gs>
                    <a:gs pos="100000">
                      <a:schemeClr val="tx1"/>
                    </a:gs>
                  </a:gsLst>
                  <a:lin ang="5400000" scaled="0"/>
                </a:gradFill>
                <a:latin typeface="+mn-lt"/>
                <a:ea typeface="+mn-ea"/>
                <a:cs typeface="+mn-cs"/>
              </a:defRPr>
            </a:lvl3pPr>
            <a:lvl4pPr marL="1371600" marR="0" indent="0" algn="l" defTabSz="685800" rtl="0" eaLnBrk="1" fontAlgn="auto" latinLnBrk="0" hangingPunct="1">
              <a:lnSpc>
                <a:spcPct val="90000"/>
              </a:lnSpc>
              <a:spcBef>
                <a:spcPct val="20000"/>
              </a:spcBef>
              <a:spcAft>
                <a:spcPts val="0"/>
              </a:spcAft>
              <a:buClrTx/>
              <a:buSzPct val="90000"/>
              <a:buFont typeface="Wingdings"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1828800" marR="0" indent="0" algn="l" defTabSz="685800" rtl="0" eaLnBrk="1" fontAlgn="auto" latinLnBrk="0" hangingPunct="1">
              <a:lnSpc>
                <a:spcPct val="90000"/>
              </a:lnSpc>
              <a:spcBef>
                <a:spcPct val="20000"/>
              </a:spcBef>
              <a:spcAft>
                <a:spcPts val="0"/>
              </a:spcAft>
              <a:buClrTx/>
              <a:buSzPct val="90000"/>
              <a:buFont typeface="Wingdings" pitchFamily="2" charset="2"/>
              <a:buNone/>
              <a:tabLst>
                <a:tab pos="941822" algn="l"/>
              </a:tabLst>
              <a:defRPr sz="1400" kern="1200" spc="0" baseline="0">
                <a:gradFill>
                  <a:gsLst>
                    <a:gs pos="1250">
                      <a:schemeClr val="tx1"/>
                    </a:gs>
                    <a:gs pos="100000">
                      <a:schemeClr val="tx1"/>
                    </a:gs>
                  </a:gsLst>
                  <a:lin ang="5400000" scaled="0"/>
                </a:gradFill>
                <a:latin typeface="+mn-lt"/>
                <a:ea typeface="+mn-ea"/>
                <a:cs typeface="+mn-cs"/>
              </a:defRPr>
            </a:lvl5pPr>
            <a:lvl6pPr marL="2286000" indent="0" algn="l" defTabSz="685800" rtl="0" eaLnBrk="1" latinLnBrk="0" hangingPunct="1">
              <a:spcBef>
                <a:spcPct val="20000"/>
              </a:spcBef>
              <a:buFont typeface="Arial" pitchFamily="34" charset="0"/>
              <a:buNone/>
              <a:defRPr sz="1400" kern="1200">
                <a:solidFill>
                  <a:schemeClr val="tx1"/>
                </a:solidFill>
                <a:latin typeface="+mn-lt"/>
                <a:ea typeface="+mn-ea"/>
                <a:cs typeface="+mn-cs"/>
              </a:defRPr>
            </a:lvl6pPr>
            <a:lvl7pPr marL="2743200" indent="0" algn="l" defTabSz="685800" rtl="0" eaLnBrk="1" latinLnBrk="0" hangingPunct="1">
              <a:spcBef>
                <a:spcPct val="20000"/>
              </a:spcBef>
              <a:buFont typeface="Arial" pitchFamily="34" charset="0"/>
              <a:buNone/>
              <a:defRPr sz="1400" kern="1200">
                <a:solidFill>
                  <a:schemeClr val="tx1"/>
                </a:solidFill>
                <a:latin typeface="+mn-lt"/>
                <a:ea typeface="+mn-ea"/>
                <a:cs typeface="+mn-cs"/>
              </a:defRPr>
            </a:lvl7pPr>
            <a:lvl8pPr marL="3200400" indent="0" algn="l" defTabSz="685800" rtl="0" eaLnBrk="1" latinLnBrk="0" hangingPunct="1">
              <a:spcBef>
                <a:spcPct val="20000"/>
              </a:spcBef>
              <a:buFont typeface="Arial" pitchFamily="34" charset="0"/>
              <a:buNone/>
              <a:defRPr sz="1400" kern="1200">
                <a:solidFill>
                  <a:schemeClr val="tx1"/>
                </a:solidFill>
                <a:latin typeface="+mn-lt"/>
                <a:ea typeface="+mn-ea"/>
                <a:cs typeface="+mn-cs"/>
              </a:defRPr>
            </a:lvl8pPr>
            <a:lvl9pPr marL="3657600" indent="0" algn="l" defTabSz="685800" rtl="0" eaLnBrk="1" latinLnBrk="0" hangingPunct="1">
              <a:spcBef>
                <a:spcPct val="20000"/>
              </a:spcBef>
              <a:buFont typeface="Arial" pitchFamily="34" charset="0"/>
              <a:buNone/>
              <a:defRPr sz="1400" kern="1200">
                <a:solidFill>
                  <a:schemeClr val="tx1"/>
                </a:solidFill>
                <a:latin typeface="+mn-lt"/>
                <a:ea typeface="+mn-ea"/>
                <a:cs typeface="+mn-cs"/>
              </a:defRPr>
            </a:lvl9pPr>
          </a:lstStyle>
          <a:p>
            <a:r>
              <a:rPr lang="en-US" sz="1500" smtClean="0">
                <a:solidFill>
                  <a:schemeClr val="tx1"/>
                </a:solidFill>
                <a:cs typeface="Segoe UI Light" panose="020B0502040204020203" pitchFamily="34" charset="0"/>
              </a:rPr>
              <a:t>https://github.com/OfficeDev/PnP/tree/master/Samples/Branding.AlternateCSSAndSiteLogo</a:t>
            </a:r>
            <a:endParaRPr lang="en-GB" sz="1500" smtClean="0">
              <a:solidFill>
                <a:schemeClr val="tx1"/>
              </a:solidFill>
              <a:cs typeface="Segoe UI Light" panose="020B0502040204020203" pitchFamily="34" charset="0"/>
            </a:endParaRPr>
          </a:p>
          <a:p>
            <a:endParaRPr lang="en-GB" sz="1500" dirty="0">
              <a:solidFill>
                <a:schemeClr val="tx1"/>
              </a:solidFill>
            </a:endParaRPr>
          </a:p>
        </p:txBody>
      </p:sp>
    </p:spTree>
    <p:extLst>
      <p:ext uri="{BB962C8B-B14F-4D97-AF65-F5344CB8AC3E}">
        <p14:creationId xmlns:p14="http://schemas.microsoft.com/office/powerpoint/2010/main" val="30097100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5400" dirty="0" smtClean="0"/>
              <a:t>Branding with publishing sites and responsive experience</a:t>
            </a:r>
            <a:endParaRPr lang="en-GB" sz="5400" dirty="0"/>
          </a:p>
        </p:txBody>
      </p:sp>
    </p:spTree>
    <p:extLst>
      <p:ext uri="{BB962C8B-B14F-4D97-AF65-F5344CB8AC3E}">
        <p14:creationId xmlns:p14="http://schemas.microsoft.com/office/powerpoint/2010/main" val="372003201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Controlling master page and page layouts from app</a:t>
            </a:r>
            <a:endParaRPr lang="en-GB" dirty="0"/>
          </a:p>
        </p:txBody>
      </p:sp>
      <p:grpSp>
        <p:nvGrpSpPr>
          <p:cNvPr id="3" name="Group 2"/>
          <p:cNvGrpSpPr/>
          <p:nvPr/>
        </p:nvGrpSpPr>
        <p:grpSpPr>
          <a:xfrm>
            <a:off x="6170418" y="2558428"/>
            <a:ext cx="1583924" cy="1190164"/>
            <a:chOff x="7366822" y="3128075"/>
            <a:chExt cx="2111349" cy="1586472"/>
          </a:xfrm>
        </p:grpSpPr>
        <p:sp>
          <p:nvSpPr>
            <p:cNvPr id="4" name="Arc 3"/>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033" baseline="0"/>
            </a:p>
          </p:txBody>
        </p:sp>
        <p:grpSp>
          <p:nvGrpSpPr>
            <p:cNvPr id="5" name="Group 4"/>
            <p:cNvGrpSpPr/>
            <p:nvPr/>
          </p:nvGrpSpPr>
          <p:grpSpPr>
            <a:xfrm>
              <a:off x="7482976" y="3128075"/>
              <a:ext cx="1995195" cy="1307309"/>
              <a:chOff x="4395610" y="3071229"/>
              <a:chExt cx="1995195" cy="1307309"/>
            </a:xfrm>
          </p:grpSpPr>
          <p:sp>
            <p:nvSpPr>
              <p:cNvPr id="6" name="Rectangle 5"/>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9" tIns="34299" rIns="34299" bIns="34299" numCol="1" spcCol="0" rtlCol="0" fromWordArt="0" anchor="t" anchorCtr="0" forceAA="0" compatLnSpc="1">
                <a:prstTxWarp prst="textNoShape">
                  <a:avLst/>
                </a:prstTxWarp>
                <a:noAutofit/>
              </a:bodyPr>
              <a:lstStyle/>
              <a:p>
                <a:pPr defTabSz="685757"/>
                <a:r>
                  <a:rPr lang="en-US" baseline="0" dirty="0">
                    <a:solidFill>
                      <a:schemeClr val="tx1">
                        <a:lumMod val="65000"/>
                        <a:lumOff val="35000"/>
                      </a:schemeClr>
                    </a:solidFill>
                    <a:ea typeface="Segoe UI" pitchFamily="34" charset="0"/>
                    <a:cs typeface="Segoe UI" pitchFamily="34" charset="0"/>
                  </a:rPr>
                  <a:t>Provider Hosted Apps</a:t>
                </a:r>
              </a:p>
            </p:txBody>
          </p:sp>
          <p:pic>
            <p:nvPicPr>
              <p:cNvPr id="7" name="Picture 6"/>
              <p:cNvPicPr>
                <a:picLocks noChangeAspect="1"/>
              </p:cNvPicPr>
              <p:nvPr/>
            </p:nvPicPr>
            <p:blipFill>
              <a:blip r:embed="rId2"/>
              <a:stretch>
                <a:fillRect/>
              </a:stretch>
            </p:blipFill>
            <p:spPr>
              <a:xfrm>
                <a:off x="5246592" y="3476941"/>
                <a:ext cx="529349" cy="417312"/>
              </a:xfrm>
              <a:prstGeom prst="rect">
                <a:avLst/>
              </a:prstGeom>
            </p:spPr>
          </p:pic>
          <p:pic>
            <p:nvPicPr>
              <p:cNvPr id="8" name="Picture 7"/>
              <p:cNvPicPr>
                <a:picLocks noChangeAspect="1"/>
              </p:cNvPicPr>
              <p:nvPr/>
            </p:nvPicPr>
            <p:blipFill>
              <a:blip r:embed="rId2"/>
              <a:stretch>
                <a:fillRect/>
              </a:stretch>
            </p:blipFill>
            <p:spPr>
              <a:xfrm>
                <a:off x="5581574" y="3585493"/>
                <a:ext cx="556200" cy="438480"/>
              </a:xfrm>
              <a:prstGeom prst="rect">
                <a:avLst/>
              </a:prstGeom>
            </p:spPr>
          </p:pic>
          <p:pic>
            <p:nvPicPr>
              <p:cNvPr id="9" name="Picture 8"/>
              <p:cNvPicPr>
                <a:picLocks noChangeAspect="1"/>
              </p:cNvPicPr>
              <p:nvPr/>
            </p:nvPicPr>
            <p:blipFill>
              <a:blip r:embed="rId3"/>
              <a:stretch>
                <a:fillRect/>
              </a:stretch>
            </p:blipFill>
            <p:spPr>
              <a:xfrm>
                <a:off x="5970309" y="3700199"/>
                <a:ext cx="420496" cy="432326"/>
              </a:xfrm>
              <a:prstGeom prst="rect">
                <a:avLst/>
              </a:prstGeom>
            </p:spPr>
          </p:pic>
          <p:pic>
            <p:nvPicPr>
              <p:cNvPr id="10" name="Picture 9"/>
              <p:cNvPicPr>
                <a:picLocks noChangeAspect="1"/>
              </p:cNvPicPr>
              <p:nvPr/>
            </p:nvPicPr>
            <p:blipFill>
              <a:blip r:embed="rId4"/>
              <a:stretch>
                <a:fillRect/>
              </a:stretch>
            </p:blipFill>
            <p:spPr>
              <a:xfrm>
                <a:off x="4893565" y="3772769"/>
                <a:ext cx="688009" cy="605769"/>
              </a:xfrm>
              <a:prstGeom prst="rect">
                <a:avLst/>
              </a:prstGeom>
            </p:spPr>
          </p:pic>
        </p:grpSp>
      </p:grpSp>
      <p:pic>
        <p:nvPicPr>
          <p:cNvPr id="24" name="Picture 23"/>
          <p:cNvPicPr>
            <a:picLocks noChangeAspect="1"/>
          </p:cNvPicPr>
          <p:nvPr/>
        </p:nvPicPr>
        <p:blipFill>
          <a:blip r:embed="rId5"/>
          <a:stretch>
            <a:fillRect/>
          </a:stretch>
        </p:blipFill>
        <p:spPr>
          <a:xfrm>
            <a:off x="879149" y="2380301"/>
            <a:ext cx="2417742" cy="1120560"/>
          </a:xfrm>
          <a:prstGeom prst="rect">
            <a:avLst/>
          </a:prstGeom>
          <a:ln>
            <a:solidFill>
              <a:schemeClr val="bg1">
                <a:lumMod val="75000"/>
              </a:schemeClr>
            </a:solidFill>
          </a:ln>
          <a:effectLst>
            <a:softEdge rad="12700"/>
          </a:effectLst>
        </p:spPr>
      </p:pic>
      <p:grpSp>
        <p:nvGrpSpPr>
          <p:cNvPr id="11" name="Group 10"/>
          <p:cNvGrpSpPr/>
          <p:nvPr/>
        </p:nvGrpSpPr>
        <p:grpSpPr>
          <a:xfrm>
            <a:off x="2456336" y="3130960"/>
            <a:ext cx="1413102" cy="1393381"/>
            <a:chOff x="4383758" y="2311697"/>
            <a:chExt cx="2516893" cy="2481768"/>
          </a:xfrm>
        </p:grpSpPr>
        <p:sp>
          <p:nvSpPr>
            <p:cNvPr id="12" name="Rectangle 11"/>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9" tIns="34299" rIns="34299" bIns="34299" numCol="1" spcCol="0" rtlCol="0" fromWordArt="0" anchor="t" anchorCtr="0" forceAA="0" compatLnSpc="1">
              <a:prstTxWarp prst="textNoShape">
                <a:avLst/>
              </a:prstTxWarp>
              <a:noAutofit/>
            </a:bodyPr>
            <a:lstStyle/>
            <a:p>
              <a:pPr defTabSz="685757"/>
              <a:r>
                <a:rPr lang="en-US" baseline="0" dirty="0">
                  <a:solidFill>
                    <a:schemeClr val="tx1">
                      <a:lumMod val="65000"/>
                      <a:lumOff val="35000"/>
                    </a:schemeClr>
                  </a:solidFill>
                  <a:ea typeface="Segoe UI" pitchFamily="34" charset="0"/>
                  <a:cs typeface="Segoe UI" pitchFamily="34" charset="0"/>
                </a:rPr>
                <a:t>SharePoint </a:t>
              </a:r>
              <a:br>
                <a:rPr lang="en-US" baseline="0" dirty="0">
                  <a:solidFill>
                    <a:schemeClr val="tx1">
                      <a:lumMod val="65000"/>
                      <a:lumOff val="35000"/>
                    </a:schemeClr>
                  </a:solidFill>
                  <a:ea typeface="Segoe UI" pitchFamily="34" charset="0"/>
                  <a:cs typeface="Segoe UI" pitchFamily="34" charset="0"/>
                </a:rPr>
              </a:br>
              <a:r>
                <a:rPr lang="en-US" baseline="0" dirty="0">
                  <a:solidFill>
                    <a:schemeClr val="tx1">
                      <a:lumMod val="65000"/>
                      <a:lumOff val="35000"/>
                    </a:schemeClr>
                  </a:solidFill>
                  <a:ea typeface="Segoe UI" pitchFamily="34" charset="0"/>
                  <a:cs typeface="Segoe UI" pitchFamily="34" charset="0"/>
                </a:rPr>
                <a:t>Service</a:t>
              </a:r>
            </a:p>
          </p:txBody>
        </p:sp>
        <p:grpSp>
          <p:nvGrpSpPr>
            <p:cNvPr id="13" name="Group 12"/>
            <p:cNvGrpSpPr/>
            <p:nvPr/>
          </p:nvGrpSpPr>
          <p:grpSpPr>
            <a:xfrm>
              <a:off x="5421611" y="2886866"/>
              <a:ext cx="1479040" cy="1043909"/>
              <a:chOff x="4557447" y="1721445"/>
              <a:chExt cx="1479040" cy="1043909"/>
            </a:xfrm>
          </p:grpSpPr>
          <p:pic>
            <p:nvPicPr>
              <p:cNvPr id="21" name="Picture 20"/>
              <p:cNvPicPr>
                <a:picLocks noChangeAspect="1"/>
              </p:cNvPicPr>
              <p:nvPr/>
            </p:nvPicPr>
            <p:blipFill>
              <a:blip r:embed="rId6"/>
              <a:stretch>
                <a:fillRect/>
              </a:stretch>
            </p:blipFill>
            <p:spPr>
              <a:xfrm>
                <a:off x="4557447" y="1902539"/>
                <a:ext cx="477423" cy="839046"/>
              </a:xfrm>
              <a:prstGeom prst="rect">
                <a:avLst/>
              </a:prstGeom>
            </p:spPr>
          </p:pic>
          <p:pic>
            <p:nvPicPr>
              <p:cNvPr id="22" name="Picture 21"/>
              <p:cNvPicPr>
                <a:picLocks noChangeAspect="1"/>
              </p:cNvPicPr>
              <p:nvPr/>
            </p:nvPicPr>
            <p:blipFill>
              <a:blip r:embed="rId6"/>
              <a:stretch>
                <a:fillRect/>
              </a:stretch>
            </p:blipFill>
            <p:spPr>
              <a:xfrm>
                <a:off x="4869643" y="1721445"/>
                <a:ext cx="477423" cy="839046"/>
              </a:xfrm>
              <a:prstGeom prst="rect">
                <a:avLst/>
              </a:prstGeom>
            </p:spPr>
          </p:pic>
          <p:pic>
            <p:nvPicPr>
              <p:cNvPr id="23" name="Picture 22"/>
              <p:cNvPicPr>
                <a:picLocks noChangeAspect="1"/>
              </p:cNvPicPr>
              <p:nvPr/>
            </p:nvPicPr>
            <p:blipFill>
              <a:blip r:embed="rId7"/>
              <a:stretch>
                <a:fillRect/>
              </a:stretch>
            </p:blipFill>
            <p:spPr>
              <a:xfrm>
                <a:off x="5153580" y="1902539"/>
                <a:ext cx="882907" cy="862815"/>
              </a:xfrm>
              <a:prstGeom prst="rect">
                <a:avLst/>
              </a:prstGeom>
            </p:spPr>
          </p:pic>
        </p:grpSp>
        <p:grpSp>
          <p:nvGrpSpPr>
            <p:cNvPr id="14" name="Group 13"/>
            <p:cNvGrpSpPr/>
            <p:nvPr/>
          </p:nvGrpSpPr>
          <p:grpSpPr>
            <a:xfrm>
              <a:off x="4880542" y="3820782"/>
              <a:ext cx="944427" cy="972683"/>
              <a:chOff x="3981885" y="2834055"/>
              <a:chExt cx="944427" cy="972683"/>
            </a:xfrm>
          </p:grpSpPr>
          <p:pic>
            <p:nvPicPr>
              <p:cNvPr id="18" name="Picture 17"/>
              <p:cNvPicPr>
                <a:picLocks noChangeAspect="1"/>
              </p:cNvPicPr>
              <p:nvPr/>
            </p:nvPicPr>
            <p:blipFill>
              <a:blip r:embed="rId6"/>
              <a:stretch>
                <a:fillRect/>
              </a:stretch>
            </p:blipFill>
            <p:spPr>
              <a:xfrm>
                <a:off x="3981885" y="2967692"/>
                <a:ext cx="477423" cy="839046"/>
              </a:xfrm>
              <a:prstGeom prst="rect">
                <a:avLst/>
              </a:prstGeom>
            </p:spPr>
          </p:pic>
          <p:pic>
            <p:nvPicPr>
              <p:cNvPr id="19" name="Picture 18"/>
              <p:cNvPicPr>
                <a:picLocks noChangeAspect="1"/>
              </p:cNvPicPr>
              <p:nvPr/>
            </p:nvPicPr>
            <p:blipFill>
              <a:blip r:embed="rId6"/>
              <a:stretch>
                <a:fillRect/>
              </a:stretch>
            </p:blipFill>
            <p:spPr>
              <a:xfrm>
                <a:off x="4269036" y="2834055"/>
                <a:ext cx="477423" cy="839046"/>
              </a:xfrm>
              <a:prstGeom prst="rect">
                <a:avLst/>
              </a:prstGeom>
            </p:spPr>
          </p:pic>
          <p:pic>
            <p:nvPicPr>
              <p:cNvPr id="20" name="Picture 19"/>
              <p:cNvPicPr>
                <a:picLocks noChangeAspect="1"/>
              </p:cNvPicPr>
              <p:nvPr/>
            </p:nvPicPr>
            <p:blipFill>
              <a:blip r:embed="rId8"/>
              <a:stretch>
                <a:fillRect/>
              </a:stretch>
            </p:blipFill>
            <p:spPr>
              <a:xfrm>
                <a:off x="4480085" y="3260431"/>
                <a:ext cx="446227" cy="456212"/>
              </a:xfrm>
              <a:prstGeom prst="rect">
                <a:avLst/>
              </a:prstGeom>
            </p:spPr>
          </p:pic>
        </p:grpSp>
        <p:grpSp>
          <p:nvGrpSpPr>
            <p:cNvPr id="15" name="Group 14"/>
            <p:cNvGrpSpPr/>
            <p:nvPr/>
          </p:nvGrpSpPr>
          <p:grpSpPr>
            <a:xfrm>
              <a:off x="4383758" y="2988031"/>
              <a:ext cx="968998" cy="971748"/>
              <a:chOff x="3601101" y="2714202"/>
              <a:chExt cx="968998" cy="971748"/>
            </a:xfrm>
          </p:grpSpPr>
          <p:pic>
            <p:nvPicPr>
              <p:cNvPr id="16" name="Picture 15"/>
              <p:cNvPicPr>
                <a:picLocks noChangeAspect="1"/>
              </p:cNvPicPr>
              <p:nvPr/>
            </p:nvPicPr>
            <p:blipFill>
              <a:blip r:embed="rId6"/>
              <a:stretch>
                <a:fillRect/>
              </a:stretch>
            </p:blipFill>
            <p:spPr>
              <a:xfrm>
                <a:off x="3601101" y="2846904"/>
                <a:ext cx="477423" cy="839046"/>
              </a:xfrm>
              <a:prstGeom prst="rect">
                <a:avLst/>
              </a:prstGeom>
            </p:spPr>
          </p:pic>
          <p:pic>
            <p:nvPicPr>
              <p:cNvPr id="17" name="Picture 16"/>
              <p:cNvPicPr>
                <a:picLocks noChangeAspect="1"/>
              </p:cNvPicPr>
              <p:nvPr/>
            </p:nvPicPr>
            <p:blipFill>
              <a:blip r:embed="rId9"/>
              <a:stretch>
                <a:fillRect/>
              </a:stretch>
            </p:blipFill>
            <p:spPr>
              <a:xfrm>
                <a:off x="3875612" y="2714202"/>
                <a:ext cx="694487" cy="898458"/>
              </a:xfrm>
              <a:prstGeom prst="rect">
                <a:avLst/>
              </a:prstGeom>
            </p:spPr>
          </p:pic>
        </p:grpSp>
      </p:grpSp>
      <p:grpSp>
        <p:nvGrpSpPr>
          <p:cNvPr id="25" name="Group 24"/>
          <p:cNvGrpSpPr/>
          <p:nvPr/>
        </p:nvGrpSpPr>
        <p:grpSpPr>
          <a:xfrm>
            <a:off x="6461436" y="3750172"/>
            <a:ext cx="1334763" cy="418662"/>
            <a:chOff x="9658449" y="5585534"/>
            <a:chExt cx="1815842" cy="569559"/>
          </a:xfrm>
        </p:grpSpPr>
        <p:sp>
          <p:nvSpPr>
            <p:cNvPr id="26"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noFill/>
            </a:ln>
            <a:extLst/>
          </p:spPr>
          <p:txBody>
            <a:bodyPr vert="horz" wrap="square" lIns="50417" tIns="25209" rIns="50417" bIns="25209" numCol="1" anchor="t" anchorCtr="0" compatLnSpc="1">
              <a:prstTxWarp prst="textNoShape">
                <a:avLst/>
              </a:prstTxWarp>
            </a:bodyPr>
            <a:lstStyle/>
            <a:p>
              <a:endParaRPr lang="en-US" sz="1323" baseline="0" dirty="0"/>
            </a:p>
          </p:txBody>
        </p:sp>
        <p:sp>
          <p:nvSpPr>
            <p:cNvPr id="27" name="TextBox 26"/>
            <p:cNvSpPr txBox="1"/>
            <p:nvPr/>
          </p:nvSpPr>
          <p:spPr>
            <a:xfrm>
              <a:off x="10165192" y="5601178"/>
              <a:ext cx="1309099" cy="553915"/>
            </a:xfrm>
            <a:prstGeom prst="rect">
              <a:avLst/>
            </a:prstGeom>
            <a:noFill/>
            <a:ln>
              <a:noFill/>
            </a:ln>
          </p:spPr>
          <p:txBody>
            <a:bodyPr wrap="square" lIns="0" tIns="0" rIns="0" bIns="0" rtlCol="0">
              <a:spAutoFit/>
            </a:bodyPr>
            <a:lstStyle/>
            <a:p>
              <a:r>
                <a:rPr lang="en-US" sz="1323" spc="-39" baseline="0" dirty="0">
                  <a:solidFill>
                    <a:schemeClr val="tx1">
                      <a:lumMod val="65000"/>
                      <a:lumOff val="35000"/>
                    </a:schemeClr>
                  </a:solidFill>
                  <a:latin typeface="Segoe UI Light" panose="020B0502040204020203" pitchFamily="34" charset="0"/>
                  <a:cs typeface="Segoe UI Light" panose="020B0502040204020203" pitchFamily="34" charset="0"/>
                </a:rPr>
                <a:t>Branding assets</a:t>
              </a:r>
            </a:p>
          </p:txBody>
        </p:sp>
      </p:grpSp>
      <p:cxnSp>
        <p:nvCxnSpPr>
          <p:cNvPr id="28" name="Straight Arrow Connector 27"/>
          <p:cNvCxnSpPr/>
          <p:nvPr/>
        </p:nvCxnSpPr>
        <p:spPr>
          <a:xfrm flipV="1">
            <a:off x="3125264" y="2744890"/>
            <a:ext cx="3003280" cy="5127"/>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p:nvPr/>
        </p:nvCxnSpPr>
        <p:spPr>
          <a:xfrm flipH="1" flipV="1">
            <a:off x="3919223" y="3551454"/>
            <a:ext cx="2209321" cy="1219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0" name="Group 29"/>
          <p:cNvGrpSpPr/>
          <p:nvPr/>
        </p:nvGrpSpPr>
        <p:grpSpPr>
          <a:xfrm>
            <a:off x="4015252" y="2482469"/>
            <a:ext cx="385801" cy="385801"/>
            <a:chOff x="492" y="17985"/>
            <a:chExt cx="524853" cy="524853"/>
          </a:xfrm>
        </p:grpSpPr>
        <p:sp>
          <p:nvSpPr>
            <p:cNvPr id="31" name="Oval 30"/>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076">
                <a:spcAft>
                  <a:spcPts val="0"/>
                </a:spcAft>
              </a:pPr>
              <a:r>
                <a:rPr lang="en-US" sz="1764" baseline="0" dirty="0"/>
                <a:t>1</a:t>
              </a:r>
            </a:p>
          </p:txBody>
        </p:sp>
      </p:grpSp>
      <p:grpSp>
        <p:nvGrpSpPr>
          <p:cNvPr id="33" name="Group 32"/>
          <p:cNvGrpSpPr/>
          <p:nvPr/>
        </p:nvGrpSpPr>
        <p:grpSpPr>
          <a:xfrm>
            <a:off x="5350040" y="3204966"/>
            <a:ext cx="385801" cy="385801"/>
            <a:chOff x="492" y="17985"/>
            <a:chExt cx="524853" cy="524853"/>
          </a:xfrm>
        </p:grpSpPr>
        <p:sp>
          <p:nvSpPr>
            <p:cNvPr id="34" name="Oval 33"/>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076">
                <a:lnSpc>
                  <a:spcPct val="90000"/>
                </a:lnSpc>
                <a:spcAft>
                  <a:spcPct val="35000"/>
                </a:spcAft>
              </a:pPr>
              <a:r>
                <a:rPr lang="en-US" sz="1764" baseline="0" dirty="0"/>
                <a:t>3</a:t>
              </a:r>
            </a:p>
          </p:txBody>
        </p:sp>
      </p:grpSp>
      <p:sp>
        <p:nvSpPr>
          <p:cNvPr id="36" name="TextBox 35"/>
          <p:cNvSpPr txBox="1"/>
          <p:nvPr/>
        </p:nvSpPr>
        <p:spPr>
          <a:xfrm>
            <a:off x="4289933" y="3279968"/>
            <a:ext cx="1120267" cy="295915"/>
          </a:xfrm>
          <a:prstGeom prst="rect">
            <a:avLst/>
          </a:prstGeom>
          <a:noFill/>
        </p:spPr>
        <p:txBody>
          <a:bodyPr wrap="square" rtlCol="0">
            <a:spAutoFit/>
          </a:bodyPr>
          <a:lstStyle/>
          <a:p>
            <a:r>
              <a:rPr lang="en-US" sz="1323" b="1" i="1" baseline="0" dirty="0">
                <a:solidFill>
                  <a:schemeClr val="tx1">
                    <a:lumMod val="65000"/>
                    <a:lumOff val="35000"/>
                  </a:schemeClr>
                </a:solidFill>
                <a:latin typeface="Segoe UI Light" panose="020B0502040204020203" pitchFamily="34" charset="0"/>
                <a:cs typeface="Segoe UI Light" panose="020B0502040204020203" pitchFamily="34" charset="0"/>
              </a:rPr>
              <a:t>CSOM/REST</a:t>
            </a:r>
          </a:p>
        </p:txBody>
      </p:sp>
      <p:sp>
        <p:nvSpPr>
          <p:cNvPr id="37" name="TextBox 36"/>
          <p:cNvSpPr txBox="1"/>
          <p:nvPr/>
        </p:nvSpPr>
        <p:spPr>
          <a:xfrm>
            <a:off x="4184054" y="3602722"/>
            <a:ext cx="1962768" cy="1600438"/>
          </a:xfrm>
          <a:prstGeom prst="rect">
            <a:avLst/>
          </a:prstGeom>
          <a:noFill/>
        </p:spPr>
        <p:txBody>
          <a:bodyPr wrap="square" rtlCol="0">
            <a:spAutoFit/>
          </a:bodyPr>
          <a:lstStyle/>
          <a:p>
            <a:pPr marL="210021" indent="-210021">
              <a:buFont typeface="Arial" panose="020B0604020202020204" pitchFamily="34" charset="0"/>
              <a:buChar char="•"/>
            </a:pPr>
            <a:r>
              <a:rPr lang="en-US" sz="1400" i="1" baseline="0" dirty="0">
                <a:solidFill>
                  <a:schemeClr val="tx1">
                    <a:lumMod val="65000"/>
                    <a:lumOff val="35000"/>
                  </a:schemeClr>
                </a:solidFill>
                <a:latin typeface="Segoe UI Light" panose="020B0502040204020203" pitchFamily="34" charset="0"/>
                <a:cs typeface="Segoe UI Light" panose="020B0502040204020203" pitchFamily="34" charset="0"/>
              </a:rPr>
              <a:t>Upload master page</a:t>
            </a:r>
          </a:p>
          <a:p>
            <a:pPr marL="210021" indent="-210021">
              <a:buFont typeface="Arial" panose="020B0604020202020204" pitchFamily="34" charset="0"/>
              <a:buChar char="•"/>
            </a:pPr>
            <a:r>
              <a:rPr lang="en-US" sz="1400" i="1" baseline="0" dirty="0">
                <a:solidFill>
                  <a:schemeClr val="tx1">
                    <a:lumMod val="65000"/>
                    <a:lumOff val="35000"/>
                  </a:schemeClr>
                </a:solidFill>
                <a:latin typeface="Segoe UI Light" panose="020B0502040204020203" pitchFamily="34" charset="0"/>
                <a:cs typeface="Segoe UI Light" panose="020B0502040204020203" pitchFamily="34" charset="0"/>
              </a:rPr>
              <a:t>Upload page layouts</a:t>
            </a:r>
          </a:p>
          <a:p>
            <a:pPr marL="210021" indent="-210021">
              <a:buFont typeface="Arial" panose="020B0604020202020204" pitchFamily="34" charset="0"/>
              <a:buChar char="•"/>
            </a:pPr>
            <a:r>
              <a:rPr lang="en-US" sz="1400" i="1" baseline="0" dirty="0">
                <a:solidFill>
                  <a:schemeClr val="tx1">
                    <a:lumMod val="65000"/>
                    <a:lumOff val="35000"/>
                  </a:schemeClr>
                </a:solidFill>
                <a:latin typeface="Segoe UI Light" panose="020B0502040204020203" pitchFamily="34" charset="0"/>
                <a:cs typeface="Segoe UI Light" panose="020B0502040204020203" pitchFamily="34" charset="0"/>
              </a:rPr>
              <a:t>Set site master page using CSOM</a:t>
            </a:r>
          </a:p>
          <a:p>
            <a:pPr marL="210021" indent="-210021">
              <a:buFont typeface="Arial" panose="020B0604020202020204" pitchFamily="34" charset="0"/>
              <a:buChar char="•"/>
            </a:pPr>
            <a:r>
              <a:rPr lang="en-US" sz="1400" i="1" baseline="0" dirty="0">
                <a:solidFill>
                  <a:schemeClr val="tx1">
                    <a:lumMod val="65000"/>
                    <a:lumOff val="35000"/>
                  </a:schemeClr>
                </a:solidFill>
                <a:latin typeface="Segoe UI Light" panose="020B0502040204020203" pitchFamily="34" charset="0"/>
                <a:cs typeface="Segoe UI Light" panose="020B0502040204020203" pitchFamily="34" charset="0"/>
              </a:rPr>
              <a:t>Set page layouts</a:t>
            </a:r>
          </a:p>
          <a:p>
            <a:pPr marL="210021" indent="-210021">
              <a:buFont typeface="Arial" panose="020B0604020202020204" pitchFamily="34" charset="0"/>
              <a:buChar char="•"/>
            </a:pPr>
            <a:r>
              <a:rPr lang="en-US" sz="1400" i="1" baseline="0" dirty="0">
                <a:solidFill>
                  <a:schemeClr val="tx1">
                    <a:lumMod val="65000"/>
                    <a:lumOff val="35000"/>
                  </a:schemeClr>
                </a:solidFill>
                <a:latin typeface="Segoe UI Light" panose="020B0502040204020203" pitchFamily="34" charset="0"/>
                <a:cs typeface="Segoe UI Light" panose="020B0502040204020203" pitchFamily="34" charset="0"/>
              </a:rPr>
              <a:t>Set allowed site templates</a:t>
            </a:r>
          </a:p>
        </p:txBody>
      </p:sp>
      <p:grpSp>
        <p:nvGrpSpPr>
          <p:cNvPr id="39" name="Group 38"/>
          <p:cNvGrpSpPr/>
          <p:nvPr/>
        </p:nvGrpSpPr>
        <p:grpSpPr>
          <a:xfrm>
            <a:off x="7355890" y="3903000"/>
            <a:ext cx="385801" cy="385801"/>
            <a:chOff x="492" y="17985"/>
            <a:chExt cx="524853" cy="524853"/>
          </a:xfrm>
        </p:grpSpPr>
        <p:sp>
          <p:nvSpPr>
            <p:cNvPr id="40" name="Oval 39"/>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076">
                <a:lnSpc>
                  <a:spcPct val="90000"/>
                </a:lnSpc>
                <a:spcAft>
                  <a:spcPct val="35000"/>
                </a:spcAft>
              </a:pPr>
              <a:r>
                <a:rPr lang="en-US" sz="1764" baseline="0" dirty="0"/>
                <a:t>2</a:t>
              </a:r>
            </a:p>
          </p:txBody>
        </p:sp>
      </p:grpSp>
      <p:pic>
        <p:nvPicPr>
          <p:cNvPr id="42" name="Picture 41"/>
          <p:cNvPicPr>
            <a:picLocks noChangeAspect="1"/>
          </p:cNvPicPr>
          <p:nvPr/>
        </p:nvPicPr>
        <p:blipFill>
          <a:blip r:embed="rId10"/>
          <a:stretch>
            <a:fillRect/>
          </a:stretch>
        </p:blipFill>
        <p:spPr>
          <a:xfrm>
            <a:off x="879149" y="2387344"/>
            <a:ext cx="2417742" cy="1120560"/>
          </a:xfrm>
          <a:prstGeom prst="rect">
            <a:avLst/>
          </a:prstGeom>
        </p:spPr>
      </p:pic>
    </p:spTree>
    <p:extLst>
      <p:ext uri="{BB962C8B-B14F-4D97-AF65-F5344CB8AC3E}">
        <p14:creationId xmlns:p14="http://schemas.microsoft.com/office/powerpoint/2010/main" val="2962791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anim calcmode="lin" valueType="num">
                                      <p:cBhvr>
                                        <p:cTn id="25" dur="1000" fill="hold"/>
                                        <p:tgtEl>
                                          <p:spTgt spid="39"/>
                                        </p:tgtEl>
                                        <p:attrNameLst>
                                          <p:attrName>ppt_x</p:attrName>
                                        </p:attrNameLst>
                                      </p:cBhvr>
                                      <p:tavLst>
                                        <p:tav tm="0">
                                          <p:val>
                                            <p:strVal val="#ppt_x"/>
                                          </p:val>
                                        </p:tav>
                                        <p:tav tm="100000">
                                          <p:val>
                                            <p:strVal val="#ppt_x"/>
                                          </p:val>
                                        </p:tav>
                                      </p:tavLst>
                                    </p:anim>
                                    <p:anim calcmode="lin" valueType="num">
                                      <p:cBhvr>
                                        <p:cTn id="2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1000"/>
                                        <p:tgtEl>
                                          <p:spTgt spid="37"/>
                                        </p:tgtEl>
                                      </p:cBhvr>
                                    </p:animEffect>
                                    <p:anim calcmode="lin" valueType="num">
                                      <p:cBhvr>
                                        <p:cTn id="32" dur="1000" fill="hold"/>
                                        <p:tgtEl>
                                          <p:spTgt spid="37"/>
                                        </p:tgtEl>
                                        <p:attrNameLst>
                                          <p:attrName>ppt_x</p:attrName>
                                        </p:attrNameLst>
                                      </p:cBhvr>
                                      <p:tavLst>
                                        <p:tav tm="0">
                                          <p:val>
                                            <p:strVal val="#ppt_x"/>
                                          </p:val>
                                        </p:tav>
                                        <p:tav tm="100000">
                                          <p:val>
                                            <p:strVal val="#ppt_x"/>
                                          </p:val>
                                        </p:tav>
                                      </p:tavLst>
                                    </p:anim>
                                    <p:anim calcmode="lin" valueType="num">
                                      <p:cBhvr>
                                        <p:cTn id="33" dur="1000" fill="hold"/>
                                        <p:tgtEl>
                                          <p:spTgt spid="3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1000"/>
                                        <p:tgtEl>
                                          <p:spTgt spid="36"/>
                                        </p:tgtEl>
                                      </p:cBhvr>
                                    </p:animEffect>
                                    <p:anim calcmode="lin" valueType="num">
                                      <p:cBhvr>
                                        <p:cTn id="42" dur="1000" fill="hold"/>
                                        <p:tgtEl>
                                          <p:spTgt spid="36"/>
                                        </p:tgtEl>
                                        <p:attrNameLst>
                                          <p:attrName>ppt_x</p:attrName>
                                        </p:attrNameLst>
                                      </p:cBhvr>
                                      <p:tavLst>
                                        <p:tav tm="0">
                                          <p:val>
                                            <p:strVal val="#ppt_x"/>
                                          </p:val>
                                        </p:tav>
                                        <p:tav tm="100000">
                                          <p:val>
                                            <p:strVal val="#ppt_x"/>
                                          </p:val>
                                        </p:tav>
                                      </p:tavLst>
                                    </p:anim>
                                    <p:anim calcmode="lin" valueType="num">
                                      <p:cBhvr>
                                        <p:cTn id="43" dur="1000" fill="hold"/>
                                        <p:tgtEl>
                                          <p:spTgt spid="3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1000"/>
                                        <p:tgtEl>
                                          <p:spTgt spid="29"/>
                                        </p:tgtEl>
                                      </p:cBhvr>
                                    </p:animEffect>
                                    <p:anim calcmode="lin" valueType="num">
                                      <p:cBhvr>
                                        <p:cTn id="47" dur="1000" fill="hold"/>
                                        <p:tgtEl>
                                          <p:spTgt spid="29"/>
                                        </p:tgtEl>
                                        <p:attrNameLst>
                                          <p:attrName>ppt_x</p:attrName>
                                        </p:attrNameLst>
                                      </p:cBhvr>
                                      <p:tavLst>
                                        <p:tav tm="0">
                                          <p:val>
                                            <p:strVal val="#ppt_x"/>
                                          </p:val>
                                        </p:tav>
                                        <p:tav tm="100000">
                                          <p:val>
                                            <p:strVal val="#ppt_x"/>
                                          </p:val>
                                        </p:tav>
                                      </p:tavLst>
                                    </p:anim>
                                    <p:anim calcmode="lin" valueType="num">
                                      <p:cBhvr>
                                        <p:cTn id="48" dur="1000" fill="hold"/>
                                        <p:tgtEl>
                                          <p:spTgt spid="29"/>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10" presetClass="entr" presetSubtype="0" fill="hold" nodeType="afterEffect">
                                  <p:stCondLst>
                                    <p:cond delay="10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par>
                          <p:cTn id="53" fill="hold">
                            <p:stCondLst>
                              <p:cond delay="2500"/>
                            </p:stCondLst>
                            <p:childTnLst>
                              <p:par>
                                <p:cTn id="54" presetID="10" presetClass="exit" presetSubtype="0" fill="hold" nodeType="afterEffect">
                                  <p:stCondLst>
                                    <p:cond delay="0"/>
                                  </p:stCondLst>
                                  <p:childTnLst>
                                    <p:animEffect transition="out" filter="fade">
                                      <p:cBhvr>
                                        <p:cTn id="55" dur="1000"/>
                                        <p:tgtEl>
                                          <p:spTgt spid="24"/>
                                        </p:tgtEl>
                                      </p:cBhvr>
                                    </p:animEffect>
                                    <p:set>
                                      <p:cBhvr>
                                        <p:cTn id="56" dur="1" fill="hold">
                                          <p:stCondLst>
                                            <p:cond delay="9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ea typeface="+mj-ea"/>
                <a:cs typeface="+mj-cs"/>
              </a:rPr>
              <a:t>Responsive Seattle master</a:t>
            </a:r>
            <a:endParaRPr lang="en-US" dirty="0">
              <a:ea typeface="+mj-ea"/>
              <a:cs typeface="+mj-cs"/>
            </a:endParaRPr>
          </a:p>
        </p:txBody>
      </p:sp>
      <p:sp>
        <p:nvSpPr>
          <p:cNvPr id="11267" name="Text Placeholder 4"/>
          <p:cNvSpPr>
            <a:spLocks noGrp="1"/>
          </p:cNvSpPr>
          <p:nvPr>
            <p:ph type="body" idx="1"/>
          </p:nvPr>
        </p:nvSpPr>
        <p:spPr/>
        <p:txBody>
          <a:bodyPr/>
          <a:lstStyle/>
          <a:p>
            <a:r>
              <a:rPr lang="en-US" altLang="en-US" dirty="0" smtClean="0"/>
              <a:t>Looking for responsive experience with out of the box master pages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Summary on branding options</a:t>
            </a:r>
            <a:endParaRPr lang="en-US" dirty="0"/>
          </a:p>
        </p:txBody>
      </p:sp>
    </p:spTree>
    <p:extLst>
      <p:ext uri="{BB962C8B-B14F-4D97-AF65-F5344CB8AC3E}">
        <p14:creationId xmlns:p14="http://schemas.microsoft.com/office/powerpoint/2010/main" val="298953770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Content Placeholder 4"/>
          <p:cNvSpPr>
            <a:spLocks noGrp="1"/>
          </p:cNvSpPr>
          <p:nvPr>
            <p:ph idx="1"/>
          </p:nvPr>
        </p:nvSpPr>
        <p:spPr/>
        <p:txBody>
          <a:bodyPr/>
          <a:lstStyle/>
          <a:p>
            <a:r>
              <a:rPr lang="en-US" altLang="en-US" dirty="0" smtClean="0"/>
              <a:t>Vesa Juvonen, MCM/MCSM</a:t>
            </a:r>
          </a:p>
          <a:p>
            <a:pPr lvl="1"/>
            <a:r>
              <a:rPr lang="en-US" altLang="en-US" dirty="0" smtClean="0"/>
              <a:t>Senior Program Manager, Microsoft</a:t>
            </a:r>
          </a:p>
          <a:p>
            <a:pPr lvl="1"/>
            <a:r>
              <a:rPr lang="en-US" altLang="en-US" dirty="0" smtClean="0"/>
              <a:t>twitter.com/@</a:t>
            </a:r>
            <a:r>
              <a:rPr lang="en-US" altLang="en-US" dirty="0" err="1" smtClean="0"/>
              <a:t>vesajuvonen</a:t>
            </a:r>
            <a:endParaRPr lang="en-US" altLang="en-US" dirty="0" smtClean="0"/>
          </a:p>
          <a:p>
            <a:pPr lvl="1"/>
            <a:r>
              <a:rPr lang="en-US" altLang="en-US" dirty="0" smtClean="0"/>
              <a:t>vesa.juvonen@microsoft.com</a:t>
            </a:r>
          </a:p>
          <a:p>
            <a:pPr lvl="2"/>
            <a:r>
              <a:rPr lang="en-US" altLang="en-US" sz="1800" dirty="0" smtClean="0"/>
              <a:t>App model questions to http://aka.ms/OfficeDevPnPYammer please</a:t>
            </a:r>
          </a:p>
          <a:p>
            <a:pPr lvl="1"/>
            <a:r>
              <a:rPr lang="en-US" altLang="en-US" dirty="0" smtClean="0"/>
              <a:t>Office 365 Dev Patterns and Practices program lead, SharePoint MCM/MCSM instructor, JDP program technical lead, hands on in transition projects for customers and in engineering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228600"/>
            <a:ext cx="2160000" cy="2160000"/>
          </a:xfrm>
          <a:prstGeom prst="rect">
            <a:avLst/>
          </a:prstGeom>
        </p:spPr>
      </p:pic>
    </p:spTree>
    <p:extLst>
      <p:ext uri="{BB962C8B-B14F-4D97-AF65-F5344CB8AC3E}">
        <p14:creationId xmlns:p14="http://schemas.microsoft.com/office/powerpoint/2010/main" val="15582248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6491566" y="1849414"/>
            <a:ext cx="1304043" cy="1770069"/>
            <a:chOff x="1910561" y="1692190"/>
            <a:chExt cx="1095374" cy="2026721"/>
          </a:xfrm>
        </p:grpSpPr>
        <p:sp>
          <p:nvSpPr>
            <p:cNvPr id="4" name="Freeform 3"/>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47999" tIns="27428" rIns="47999" bIns="27428" numCol="1" spcCol="1270" anchor="ctr" anchorCtr="0">
              <a:noAutofit/>
            </a:bodyPr>
            <a:lstStyle/>
            <a:p>
              <a:pPr algn="ctr" defTabSz="299970">
                <a:lnSpc>
                  <a:spcPct val="90000"/>
                </a:lnSpc>
                <a:spcAft>
                  <a:spcPct val="35000"/>
                </a:spcAft>
              </a:pPr>
              <a:r>
                <a:rPr lang="en-US" sz="882" baseline="0" dirty="0"/>
                <a:t>Custom Master Page</a:t>
              </a:r>
            </a:p>
          </p:txBody>
        </p:sp>
        <p:sp>
          <p:nvSpPr>
            <p:cNvPr id="5" name="Freeform 4"/>
            <p:cNvSpPr/>
            <p:nvPr/>
          </p:nvSpPr>
          <p:spPr>
            <a:xfrm>
              <a:off x="1910561" y="2018497"/>
              <a:ext cx="1095374" cy="1700414"/>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36000" tIns="36000" rIns="47999" bIns="53999" numCol="1" spcCol="1270" anchor="t" anchorCtr="0">
              <a:noAutofit/>
            </a:bodyPr>
            <a:lstStyle/>
            <a:p>
              <a:pPr marL="84532" lvl="1" indent="-84532" defTabSz="299970">
                <a:lnSpc>
                  <a:spcPct val="90000"/>
                </a:lnSpc>
                <a:spcAft>
                  <a:spcPct val="15000"/>
                </a:spcAft>
                <a:buChar char="••"/>
              </a:pPr>
              <a:r>
                <a:rPr lang="en-US" sz="882" baseline="0" dirty="0"/>
                <a:t>Full control on how the site is rendered</a:t>
              </a:r>
            </a:p>
            <a:p>
              <a:pPr marL="84532" lvl="1" indent="-84532" defTabSz="299970">
                <a:lnSpc>
                  <a:spcPct val="90000"/>
                </a:lnSpc>
                <a:spcAft>
                  <a:spcPct val="15000"/>
                </a:spcAft>
                <a:buChar char="••"/>
              </a:pPr>
              <a:r>
                <a:rPr lang="en-US" sz="882" baseline="0" dirty="0"/>
                <a:t>Applied to each site, except for publishing sites</a:t>
              </a:r>
            </a:p>
            <a:p>
              <a:pPr marL="84532" lvl="1" indent="-84532" defTabSz="299970">
                <a:lnSpc>
                  <a:spcPct val="90000"/>
                </a:lnSpc>
                <a:spcAft>
                  <a:spcPct val="15000"/>
                </a:spcAft>
                <a:buChar char="••"/>
              </a:pPr>
              <a:r>
                <a:rPr lang="en-US" sz="882" baseline="0" dirty="0"/>
                <a:t>Any updates to </a:t>
              </a:r>
              <a:r>
                <a:rPr lang="en-US" sz="882" baseline="0" dirty="0" err="1"/>
                <a:t>oob</a:t>
              </a:r>
              <a:r>
                <a:rPr lang="en-US" sz="882" baseline="0" dirty="0"/>
                <a:t> master pages are not automatically reflected on the sites </a:t>
              </a:r>
            </a:p>
          </p:txBody>
        </p:sp>
      </p:grpSp>
      <p:grpSp>
        <p:nvGrpSpPr>
          <p:cNvPr id="15" name="Group 14"/>
          <p:cNvGrpSpPr/>
          <p:nvPr/>
        </p:nvGrpSpPr>
        <p:grpSpPr>
          <a:xfrm>
            <a:off x="5031683" y="1849415"/>
            <a:ext cx="1304043" cy="1770069"/>
            <a:chOff x="3159289" y="1692190"/>
            <a:chExt cx="1095374" cy="2026721"/>
          </a:xfrm>
        </p:grpSpPr>
        <p:sp>
          <p:nvSpPr>
            <p:cNvPr id="6" name="Freeform 5"/>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47999" tIns="27428" rIns="47999" bIns="27428" numCol="1" spcCol="1270" anchor="ctr" anchorCtr="0">
              <a:noAutofit/>
            </a:bodyPr>
            <a:lstStyle/>
            <a:p>
              <a:pPr algn="ctr" defTabSz="299970">
                <a:lnSpc>
                  <a:spcPct val="90000"/>
                </a:lnSpc>
                <a:spcAft>
                  <a:spcPct val="35000"/>
                </a:spcAft>
              </a:pPr>
              <a:r>
                <a:rPr lang="en-US" sz="882" baseline="0" dirty="0"/>
                <a:t>Alternate CSS</a:t>
              </a:r>
            </a:p>
          </p:txBody>
        </p:sp>
        <p:sp>
          <p:nvSpPr>
            <p:cNvPr id="7" name="Freeform 6"/>
            <p:cNvSpPr/>
            <p:nvPr/>
          </p:nvSpPr>
          <p:spPr>
            <a:xfrm>
              <a:off x="3159289" y="2018497"/>
              <a:ext cx="1095374" cy="1700414"/>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36000" tIns="36000" rIns="47999" bIns="53999" numCol="1" spcCol="1270" anchor="t" anchorCtr="0">
              <a:noAutofit/>
            </a:bodyPr>
            <a:lstStyle/>
            <a:p>
              <a:pPr marL="84532" lvl="1" indent="-84532" defTabSz="299970">
                <a:lnSpc>
                  <a:spcPct val="90000"/>
                </a:lnSpc>
                <a:spcAft>
                  <a:spcPct val="15000"/>
                </a:spcAft>
                <a:buChar char="••"/>
              </a:pPr>
              <a:r>
                <a:rPr lang="en-US" sz="882" baseline="0" dirty="0"/>
                <a:t>Can be used to override whatever CSS settings</a:t>
              </a:r>
            </a:p>
            <a:p>
              <a:pPr marL="84532" lvl="1" indent="-84532" defTabSz="299970">
                <a:lnSpc>
                  <a:spcPct val="90000"/>
                </a:lnSpc>
                <a:spcAft>
                  <a:spcPct val="15000"/>
                </a:spcAft>
                <a:buChar char="••"/>
              </a:pPr>
              <a:r>
                <a:rPr lang="en-US" sz="882" baseline="0" dirty="0"/>
                <a:t>Control to color, fonts and even layout settings </a:t>
              </a:r>
            </a:p>
            <a:p>
              <a:pPr marL="84532" lvl="1" indent="-84532" defTabSz="299970">
                <a:lnSpc>
                  <a:spcPct val="90000"/>
                </a:lnSpc>
                <a:spcAft>
                  <a:spcPct val="15000"/>
                </a:spcAft>
                <a:buChar char="••"/>
              </a:pPr>
              <a:r>
                <a:rPr lang="en-US" sz="882" baseline="0" dirty="0"/>
                <a:t>Configuration applied to each site</a:t>
              </a:r>
            </a:p>
          </p:txBody>
        </p:sp>
      </p:grpSp>
      <p:grpSp>
        <p:nvGrpSpPr>
          <p:cNvPr id="22" name="Group 21"/>
          <p:cNvGrpSpPr/>
          <p:nvPr/>
        </p:nvGrpSpPr>
        <p:grpSpPr>
          <a:xfrm>
            <a:off x="3571800" y="1853621"/>
            <a:ext cx="1304043" cy="1765863"/>
            <a:chOff x="4408016" y="1692190"/>
            <a:chExt cx="1095374" cy="2021905"/>
          </a:xfrm>
        </p:grpSpPr>
        <p:sp>
          <p:nvSpPr>
            <p:cNvPr id="8" name="Freeform 7"/>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47999" tIns="27428" rIns="47999" bIns="27428" numCol="1" spcCol="1270" anchor="ctr" anchorCtr="0">
              <a:noAutofit/>
            </a:bodyPr>
            <a:lstStyle/>
            <a:p>
              <a:pPr algn="ctr" defTabSz="299970">
                <a:lnSpc>
                  <a:spcPct val="90000"/>
                </a:lnSpc>
                <a:spcAft>
                  <a:spcPct val="35000"/>
                </a:spcAft>
              </a:pPr>
              <a:r>
                <a:rPr lang="en-US" sz="882" baseline="0" dirty="0"/>
                <a:t>Theme</a:t>
              </a:r>
            </a:p>
          </p:txBody>
        </p:sp>
        <p:sp>
          <p:nvSpPr>
            <p:cNvPr id="9" name="Freeform 8"/>
            <p:cNvSpPr/>
            <p:nvPr/>
          </p:nvSpPr>
          <p:spPr>
            <a:xfrm>
              <a:off x="4408016" y="2018497"/>
              <a:ext cx="1095374" cy="169559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36000" tIns="36000" rIns="47999" bIns="53999" numCol="1" spcCol="1270" anchor="t" anchorCtr="0">
              <a:noAutofit/>
            </a:bodyPr>
            <a:lstStyle/>
            <a:p>
              <a:pPr marL="84532" lvl="1" indent="-84532" defTabSz="299970">
                <a:lnSpc>
                  <a:spcPct val="90000"/>
                </a:lnSpc>
                <a:spcAft>
                  <a:spcPct val="15000"/>
                </a:spcAft>
                <a:buChar char="••"/>
              </a:pPr>
              <a:r>
                <a:rPr lang="en-US" sz="882" baseline="0" dirty="0"/>
                <a:t>Can be used to control branding, fonts and background image of the sites</a:t>
              </a:r>
            </a:p>
            <a:p>
              <a:pPr marL="84532" lvl="1" indent="-84532" defTabSz="299970">
                <a:lnSpc>
                  <a:spcPct val="90000"/>
                </a:lnSpc>
                <a:spcAft>
                  <a:spcPct val="15000"/>
                </a:spcAft>
                <a:buChar char="••"/>
              </a:pPr>
              <a:r>
                <a:rPr lang="en-US" sz="882" baseline="0" dirty="0"/>
                <a:t>Configuration applied to each site</a:t>
              </a:r>
            </a:p>
          </p:txBody>
        </p:sp>
      </p:grpSp>
      <p:sp>
        <p:nvSpPr>
          <p:cNvPr id="17" name="TextBox 16"/>
          <p:cNvSpPr txBox="1"/>
          <p:nvPr/>
        </p:nvSpPr>
        <p:spPr>
          <a:xfrm>
            <a:off x="866673" y="2618142"/>
            <a:ext cx="558166" cy="213007"/>
          </a:xfrm>
          <a:prstGeom prst="rect">
            <a:avLst/>
          </a:prstGeom>
          <a:noFill/>
        </p:spPr>
        <p:txBody>
          <a:bodyPr wrap="none" rtlCol="0">
            <a:spAutoFit/>
          </a:bodyPr>
          <a:lstStyle/>
          <a:p>
            <a:r>
              <a:rPr lang="en-US" sz="1176" b="1" dirty="0">
                <a:latin typeface="Segoe UI" panose="020B0502040204020203" pitchFamily="34" charset="0"/>
                <a:cs typeface="Segoe UI" panose="020B0502040204020203" pitchFamily="34" charset="0"/>
              </a:rPr>
              <a:t>Options</a:t>
            </a:r>
          </a:p>
        </p:txBody>
      </p:sp>
      <p:sp>
        <p:nvSpPr>
          <p:cNvPr id="18" name="TextBox 17"/>
          <p:cNvSpPr txBox="1"/>
          <p:nvPr/>
        </p:nvSpPr>
        <p:spPr>
          <a:xfrm>
            <a:off x="866673" y="4371489"/>
            <a:ext cx="835934" cy="213007"/>
          </a:xfrm>
          <a:prstGeom prst="rect">
            <a:avLst/>
          </a:prstGeom>
          <a:noFill/>
        </p:spPr>
        <p:txBody>
          <a:bodyPr wrap="square" rtlCol="0">
            <a:spAutoFit/>
          </a:bodyPr>
          <a:lstStyle/>
          <a:p>
            <a:r>
              <a:rPr lang="en-US" sz="1176" b="1" dirty="0">
                <a:latin typeface="Segoe UI" panose="020B0502040204020203" pitchFamily="34" charset="0"/>
                <a:cs typeface="Segoe UI" panose="020B0502040204020203" pitchFamily="34" charset="0"/>
              </a:rPr>
              <a:t>Flexibility</a:t>
            </a:r>
          </a:p>
        </p:txBody>
      </p:sp>
      <p:sp>
        <p:nvSpPr>
          <p:cNvPr id="19" name="TextBox 18"/>
          <p:cNvSpPr txBox="1"/>
          <p:nvPr/>
        </p:nvSpPr>
        <p:spPr>
          <a:xfrm>
            <a:off x="866673" y="4868430"/>
            <a:ext cx="1009358" cy="454355"/>
          </a:xfrm>
          <a:prstGeom prst="rect">
            <a:avLst/>
          </a:prstGeom>
          <a:noFill/>
        </p:spPr>
        <p:txBody>
          <a:bodyPr wrap="square" rtlCol="0">
            <a:spAutoFit/>
          </a:bodyPr>
          <a:lstStyle/>
          <a:p>
            <a:r>
              <a:rPr lang="en-US" sz="1176" b="1" dirty="0">
                <a:latin typeface="Segoe UI" panose="020B0502040204020203" pitchFamily="34" charset="0"/>
                <a:cs typeface="Segoe UI" panose="020B0502040204020203" pitchFamily="34" charset="0"/>
              </a:rPr>
              <a:t>Cost impact (short and long term)</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6552" y="4919687"/>
            <a:ext cx="519420" cy="518906"/>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3876" y="4919172"/>
            <a:ext cx="519420" cy="519420"/>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9096" y="4964704"/>
            <a:ext cx="519934" cy="519420"/>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1809" y="4964961"/>
            <a:ext cx="519420" cy="518906"/>
          </a:xfrm>
          <a:prstGeom prst="rect">
            <a:avLst/>
          </a:prstGeom>
        </p:spPr>
      </p:pic>
      <p:sp>
        <p:nvSpPr>
          <p:cNvPr id="34" name="TextBox 33"/>
          <p:cNvSpPr txBox="1"/>
          <p:nvPr/>
        </p:nvSpPr>
        <p:spPr>
          <a:xfrm>
            <a:off x="866674" y="3774473"/>
            <a:ext cx="844607" cy="213007"/>
          </a:xfrm>
          <a:prstGeom prst="rect">
            <a:avLst/>
          </a:prstGeom>
          <a:noFill/>
        </p:spPr>
        <p:txBody>
          <a:bodyPr wrap="square" rtlCol="0">
            <a:spAutoFit/>
          </a:bodyPr>
          <a:lstStyle/>
          <a:p>
            <a:r>
              <a:rPr lang="en-US" sz="1176" b="1" dirty="0">
                <a:latin typeface="Segoe UI" panose="020B0502040204020203" pitchFamily="34" charset="0"/>
                <a:cs typeface="Segoe UI" panose="020B0502040204020203" pitchFamily="34" charset="0"/>
              </a:rPr>
              <a:t>Support</a:t>
            </a:r>
          </a:p>
        </p:txBody>
      </p:sp>
      <p:sp>
        <p:nvSpPr>
          <p:cNvPr id="2" name="Title 1"/>
          <p:cNvSpPr>
            <a:spLocks noGrp="1"/>
          </p:cNvSpPr>
          <p:nvPr>
            <p:ph type="title"/>
          </p:nvPr>
        </p:nvSpPr>
        <p:spPr/>
        <p:txBody>
          <a:bodyPr/>
          <a:lstStyle/>
          <a:p>
            <a:r>
              <a:rPr lang="en-US" dirty="0" smtClean="0"/>
              <a:t>Branding options for SharePoint sites</a:t>
            </a:r>
            <a:endParaRPr lang="en-US" dirty="0"/>
          </a:p>
        </p:txBody>
      </p:sp>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0504" y="3738616"/>
            <a:ext cx="1017548" cy="352477"/>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4037" y="3738615"/>
            <a:ext cx="1019335" cy="35309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14153" y="3738805"/>
            <a:ext cx="1019335" cy="353096"/>
          </a:xfrm>
          <a:prstGeom prst="rect">
            <a:avLst/>
          </a:prstGeom>
        </p:spPr>
      </p:pic>
      <p:sp>
        <p:nvSpPr>
          <p:cNvPr id="45" name="TextBox 44"/>
          <p:cNvSpPr txBox="1"/>
          <p:nvPr/>
        </p:nvSpPr>
        <p:spPr>
          <a:xfrm>
            <a:off x="6491566" y="4328168"/>
            <a:ext cx="1304043" cy="346249"/>
          </a:xfrm>
          <a:prstGeom prst="rect">
            <a:avLst/>
          </a:prstGeom>
          <a:solidFill>
            <a:schemeClr val="accent4"/>
          </a:solidFill>
        </p:spPr>
        <p:txBody>
          <a:bodyPr wrap="square" lIns="137160" tIns="68580" rIns="137160" bIns="68580" rtlCol="0">
            <a:spAutoFit/>
          </a:bodyPr>
          <a:lstStyle/>
          <a:p>
            <a:pPr algn="ctr">
              <a:lnSpc>
                <a:spcPct val="90000"/>
              </a:lnSpc>
              <a:spcAft>
                <a:spcPts val="450"/>
              </a:spcAft>
            </a:pPr>
            <a:r>
              <a:rPr lang="en-US" sz="1500" baseline="0" dirty="0">
                <a:solidFill>
                  <a:schemeClr val="bg1"/>
                </a:solidFill>
              </a:rPr>
              <a:t>Unlimited</a:t>
            </a:r>
            <a:endParaRPr lang="en-US" sz="1800" baseline="0" dirty="0">
              <a:solidFill>
                <a:schemeClr val="bg1"/>
              </a:solidFill>
            </a:endParaRPr>
          </a:p>
        </p:txBody>
      </p:sp>
      <p:sp>
        <p:nvSpPr>
          <p:cNvPr id="55" name="TextBox 54"/>
          <p:cNvSpPr txBox="1"/>
          <p:nvPr/>
        </p:nvSpPr>
        <p:spPr>
          <a:xfrm>
            <a:off x="5031682" y="4328168"/>
            <a:ext cx="1304043" cy="346249"/>
          </a:xfrm>
          <a:prstGeom prst="rect">
            <a:avLst/>
          </a:prstGeom>
          <a:solidFill>
            <a:srgbClr val="00B050"/>
          </a:solidFill>
        </p:spPr>
        <p:txBody>
          <a:bodyPr wrap="square" lIns="137160" tIns="68580" rIns="137160" bIns="68580" rtlCol="0">
            <a:spAutoFit/>
          </a:bodyPr>
          <a:lstStyle>
            <a:defPPr>
              <a:defRPr lang="en-US"/>
            </a:defPPr>
            <a:lvl1pPr algn="ctr">
              <a:lnSpc>
                <a:spcPct val="90000"/>
              </a:lnSpc>
              <a:spcAft>
                <a:spcPts val="600"/>
              </a:spcAft>
              <a:defRPr sz="2000">
                <a:solidFill>
                  <a:schemeClr val="bg1"/>
                </a:solidFill>
              </a:defRPr>
            </a:lvl1pPr>
          </a:lstStyle>
          <a:p>
            <a:r>
              <a:rPr lang="en-US" sz="1500" baseline="0" dirty="0"/>
              <a:t>Good</a:t>
            </a:r>
          </a:p>
        </p:txBody>
      </p:sp>
      <p:sp>
        <p:nvSpPr>
          <p:cNvPr id="56" name="TextBox 55"/>
          <p:cNvSpPr txBox="1"/>
          <p:nvPr/>
        </p:nvSpPr>
        <p:spPr>
          <a:xfrm>
            <a:off x="3571797" y="4328168"/>
            <a:ext cx="1304044" cy="346249"/>
          </a:xfrm>
          <a:prstGeom prst="rect">
            <a:avLst/>
          </a:prstGeom>
          <a:solidFill>
            <a:srgbClr val="92D050"/>
          </a:solidFill>
        </p:spPr>
        <p:txBody>
          <a:bodyPr wrap="square" lIns="137160" tIns="68580" rIns="137160" bIns="68580" rtlCol="0">
            <a:spAutoFit/>
          </a:bodyPr>
          <a:lstStyle>
            <a:defPPr>
              <a:defRPr lang="en-US"/>
            </a:defPPr>
            <a:lvl1pPr algn="ctr">
              <a:lnSpc>
                <a:spcPct val="90000"/>
              </a:lnSpc>
              <a:spcAft>
                <a:spcPts val="600"/>
              </a:spcAft>
              <a:defRPr sz="2000">
                <a:solidFill>
                  <a:schemeClr val="bg1"/>
                </a:solidFill>
              </a:defRPr>
            </a:lvl1pPr>
          </a:lstStyle>
          <a:p>
            <a:r>
              <a:rPr lang="en-US" sz="1500" baseline="0" dirty="0"/>
              <a:t>Average</a:t>
            </a:r>
          </a:p>
        </p:txBody>
      </p:sp>
      <p:sp>
        <p:nvSpPr>
          <p:cNvPr id="57" name="TextBox 56"/>
          <p:cNvSpPr txBox="1"/>
          <p:nvPr/>
        </p:nvSpPr>
        <p:spPr>
          <a:xfrm>
            <a:off x="2111917" y="4328168"/>
            <a:ext cx="1304043" cy="346249"/>
          </a:xfrm>
          <a:prstGeom prst="rect">
            <a:avLst/>
          </a:prstGeom>
          <a:solidFill>
            <a:srgbClr val="92D050">
              <a:alpha val="50000"/>
            </a:srgbClr>
          </a:solidFill>
        </p:spPr>
        <p:txBody>
          <a:bodyPr wrap="square" lIns="137160" tIns="68580" rIns="137160" bIns="68580" rtlCol="0">
            <a:spAutoFit/>
          </a:bodyPr>
          <a:lstStyle>
            <a:defPPr>
              <a:defRPr lang="en-US"/>
            </a:defPPr>
            <a:lvl1pPr>
              <a:lnSpc>
                <a:spcPct val="90000"/>
              </a:lnSpc>
              <a:spcAft>
                <a:spcPts val="600"/>
              </a:spcAft>
              <a:defRPr sz="2000">
                <a:solidFill>
                  <a:schemeClr val="bg1"/>
                </a:solidFill>
              </a:defRPr>
            </a:lvl1pPr>
          </a:lstStyle>
          <a:p>
            <a:pPr algn="ctr"/>
            <a:r>
              <a:rPr lang="en-US" sz="1500" baseline="0" dirty="0">
                <a:solidFill>
                  <a:schemeClr val="tx1">
                    <a:lumMod val="65000"/>
                    <a:lumOff val="35000"/>
                  </a:schemeClr>
                </a:solidFill>
              </a:rPr>
              <a:t>Fair</a:t>
            </a:r>
          </a:p>
        </p:txBody>
      </p:sp>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33920" y="3741780"/>
            <a:ext cx="1019335" cy="353096"/>
          </a:xfrm>
          <a:prstGeom prst="rect">
            <a:avLst/>
          </a:prstGeom>
        </p:spPr>
      </p:pic>
      <p:grpSp>
        <p:nvGrpSpPr>
          <p:cNvPr id="16" name="Group 15"/>
          <p:cNvGrpSpPr/>
          <p:nvPr/>
        </p:nvGrpSpPr>
        <p:grpSpPr>
          <a:xfrm>
            <a:off x="2209398" y="3738613"/>
            <a:ext cx="1096700" cy="382765"/>
            <a:chOff x="7729705" y="3606092"/>
            <a:chExt cx="1462266" cy="510354"/>
          </a:xfrm>
        </p:grpSpPr>
        <p:pic>
          <p:nvPicPr>
            <p:cNvPr id="50" name="Picture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29705" y="3606092"/>
              <a:ext cx="1359113" cy="470795"/>
            </a:xfrm>
            <a:prstGeom prst="rect">
              <a:avLst/>
            </a:prstGeom>
          </p:spPr>
        </p:pic>
        <p:sp>
          <p:nvSpPr>
            <p:cNvPr id="3" name="TextBox 2"/>
            <p:cNvSpPr txBox="1"/>
            <p:nvPr/>
          </p:nvSpPr>
          <p:spPr>
            <a:xfrm rot="20212867">
              <a:off x="8753390" y="3870224"/>
              <a:ext cx="438581" cy="246222"/>
            </a:xfrm>
            <a:prstGeom prst="rect">
              <a:avLst/>
            </a:prstGeom>
            <a:noFill/>
          </p:spPr>
          <p:txBody>
            <a:bodyPr wrap="none" rtlCol="0">
              <a:spAutoFit/>
            </a:bodyPr>
            <a:lstStyle/>
            <a:p>
              <a:r>
                <a:rPr lang="en-US" sz="900" dirty="0">
                  <a:latin typeface="Segoe UI" panose="020B0502040204020203" pitchFamily="34" charset="0"/>
                  <a:cs typeface="Segoe UI" panose="020B0502040204020203" pitchFamily="34" charset="0"/>
                </a:rPr>
                <a:t>only</a:t>
              </a:r>
              <a:endParaRPr lang="en-GB" sz="900" dirty="0">
                <a:latin typeface="Segoe UI" panose="020B0502040204020203" pitchFamily="34" charset="0"/>
                <a:cs typeface="Segoe UI" panose="020B0502040204020203" pitchFamily="34" charset="0"/>
              </a:endParaRPr>
            </a:p>
          </p:txBody>
        </p:sp>
      </p:grpSp>
      <p:grpSp>
        <p:nvGrpSpPr>
          <p:cNvPr id="41" name="Group 40"/>
          <p:cNvGrpSpPr/>
          <p:nvPr/>
        </p:nvGrpSpPr>
        <p:grpSpPr>
          <a:xfrm>
            <a:off x="2111917" y="1849415"/>
            <a:ext cx="1304043" cy="1770069"/>
            <a:chOff x="4408016" y="1692190"/>
            <a:chExt cx="1095374" cy="2026720"/>
          </a:xfrm>
        </p:grpSpPr>
        <p:sp>
          <p:nvSpPr>
            <p:cNvPr id="44" name="Freeform 43"/>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47999" tIns="27428" rIns="47999" bIns="27428" numCol="1" spcCol="1270" anchor="ctr" anchorCtr="0">
              <a:noAutofit/>
            </a:bodyPr>
            <a:lstStyle/>
            <a:p>
              <a:pPr algn="ctr" defTabSz="299970">
                <a:lnSpc>
                  <a:spcPct val="90000"/>
                </a:lnSpc>
                <a:spcAft>
                  <a:spcPct val="35000"/>
                </a:spcAft>
              </a:pPr>
              <a:r>
                <a:rPr lang="en-US" sz="882" baseline="0" dirty="0"/>
                <a:t>Office 365 Themes</a:t>
              </a:r>
            </a:p>
          </p:txBody>
        </p:sp>
        <p:sp>
          <p:nvSpPr>
            <p:cNvPr id="46" name="Freeform 45"/>
            <p:cNvSpPr/>
            <p:nvPr/>
          </p:nvSpPr>
          <p:spPr>
            <a:xfrm>
              <a:off x="4408016" y="2018497"/>
              <a:ext cx="1095374" cy="1700413"/>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36000" tIns="36000" rIns="47999" bIns="53999" numCol="1" spcCol="1270" anchor="t" anchorCtr="0">
              <a:noAutofit/>
            </a:bodyPr>
            <a:lstStyle/>
            <a:p>
              <a:pPr marL="84532" lvl="1" indent="-84532" defTabSz="299970">
                <a:lnSpc>
                  <a:spcPct val="90000"/>
                </a:lnSpc>
                <a:spcAft>
                  <a:spcPct val="15000"/>
                </a:spcAft>
                <a:buChar char="••"/>
              </a:pPr>
              <a:r>
                <a:rPr lang="en-US" sz="882" baseline="0" dirty="0"/>
                <a:t>Can be used to centrally control branding cross all services in the Office 365</a:t>
              </a:r>
            </a:p>
            <a:p>
              <a:pPr marL="84532" lvl="1" indent="-84532" defTabSz="299970">
                <a:lnSpc>
                  <a:spcPct val="90000"/>
                </a:lnSpc>
                <a:spcAft>
                  <a:spcPct val="15000"/>
                </a:spcAft>
                <a:buChar char="••"/>
              </a:pPr>
              <a:r>
                <a:rPr lang="en-US" sz="882" baseline="0" dirty="0"/>
                <a:t>Limited settings currently</a:t>
              </a:r>
            </a:p>
            <a:p>
              <a:pPr marL="84532" lvl="1" indent="-84532" defTabSz="299970">
                <a:lnSpc>
                  <a:spcPct val="90000"/>
                </a:lnSpc>
                <a:spcAft>
                  <a:spcPct val="15000"/>
                </a:spcAft>
                <a:buChar char="••"/>
              </a:pPr>
              <a:r>
                <a:rPr lang="en-US" sz="882" baseline="0" dirty="0"/>
                <a:t>Can be overridden in site level</a:t>
              </a:r>
            </a:p>
            <a:p>
              <a:pPr marL="84532" lvl="1" indent="-84532" defTabSz="299970">
                <a:lnSpc>
                  <a:spcPct val="90000"/>
                </a:lnSpc>
                <a:spcAft>
                  <a:spcPct val="15000"/>
                </a:spcAft>
                <a:buChar char="••"/>
              </a:pPr>
              <a:r>
                <a:rPr lang="en-US" sz="882" baseline="0" dirty="0"/>
                <a:t>Only in Office 365, not in on-premises</a:t>
              </a:r>
            </a:p>
          </p:txBody>
        </p:sp>
      </p:grpSp>
    </p:spTree>
    <p:extLst>
      <p:ext uri="{BB962C8B-B14F-4D97-AF65-F5344CB8AC3E}">
        <p14:creationId xmlns:p14="http://schemas.microsoft.com/office/powerpoint/2010/main" val="282820707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1000"/>
                                        <p:tgtEl>
                                          <p:spTgt spid="49"/>
                                        </p:tgtEl>
                                      </p:cBhvr>
                                    </p:animEffect>
                                    <p:anim calcmode="lin" valueType="num">
                                      <p:cBhvr>
                                        <p:cTn id="40" dur="1000" fill="hold"/>
                                        <p:tgtEl>
                                          <p:spTgt spid="49"/>
                                        </p:tgtEl>
                                        <p:attrNameLst>
                                          <p:attrName>ppt_x</p:attrName>
                                        </p:attrNameLst>
                                      </p:cBhvr>
                                      <p:tavLst>
                                        <p:tav tm="0">
                                          <p:val>
                                            <p:strVal val="#ppt_x"/>
                                          </p:val>
                                        </p:tav>
                                        <p:tav tm="100000">
                                          <p:val>
                                            <p:strVal val="#ppt_x"/>
                                          </p:val>
                                        </p:tav>
                                      </p:tavLst>
                                    </p:anim>
                                    <p:anim calcmode="lin" valueType="num">
                                      <p:cBhvr>
                                        <p:cTn id="41" dur="1000" fill="hold"/>
                                        <p:tgtEl>
                                          <p:spTgt spid="4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1000"/>
                                        <p:tgtEl>
                                          <p:spTgt spid="56"/>
                                        </p:tgtEl>
                                      </p:cBhvr>
                                    </p:animEffect>
                                    <p:anim calcmode="lin" valueType="num">
                                      <p:cBhvr>
                                        <p:cTn id="45" dur="1000" fill="hold"/>
                                        <p:tgtEl>
                                          <p:spTgt spid="56"/>
                                        </p:tgtEl>
                                        <p:attrNameLst>
                                          <p:attrName>ppt_x</p:attrName>
                                        </p:attrNameLst>
                                      </p:cBhvr>
                                      <p:tavLst>
                                        <p:tav tm="0">
                                          <p:val>
                                            <p:strVal val="#ppt_x"/>
                                          </p:val>
                                        </p:tav>
                                        <p:tav tm="100000">
                                          <p:val>
                                            <p:strVal val="#ppt_x"/>
                                          </p:val>
                                        </p:tav>
                                      </p:tavLst>
                                    </p:anim>
                                    <p:anim calcmode="lin" valueType="num">
                                      <p:cBhvr>
                                        <p:cTn id="46"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1000"/>
                                        <p:tgtEl>
                                          <p:spTgt spid="20"/>
                                        </p:tgtEl>
                                      </p:cBhvr>
                                    </p:animEffect>
                                    <p:anim calcmode="lin" valueType="num">
                                      <p:cBhvr>
                                        <p:cTn id="57" dur="1000" fill="hold"/>
                                        <p:tgtEl>
                                          <p:spTgt spid="20"/>
                                        </p:tgtEl>
                                        <p:attrNameLst>
                                          <p:attrName>ppt_x</p:attrName>
                                        </p:attrNameLst>
                                      </p:cBhvr>
                                      <p:tavLst>
                                        <p:tav tm="0">
                                          <p:val>
                                            <p:strVal val="#ppt_x"/>
                                          </p:val>
                                        </p:tav>
                                        <p:tav tm="100000">
                                          <p:val>
                                            <p:strVal val="#ppt_x"/>
                                          </p:val>
                                        </p:tav>
                                      </p:tavLst>
                                    </p:anim>
                                    <p:anim calcmode="lin" valueType="num">
                                      <p:cBhvr>
                                        <p:cTn id="58" dur="1000" fill="hold"/>
                                        <p:tgtEl>
                                          <p:spTgt spid="20"/>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1000"/>
                                        <p:tgtEl>
                                          <p:spTgt spid="43"/>
                                        </p:tgtEl>
                                      </p:cBhvr>
                                    </p:animEffect>
                                    <p:anim calcmode="lin" valueType="num">
                                      <p:cBhvr>
                                        <p:cTn id="62" dur="1000" fill="hold"/>
                                        <p:tgtEl>
                                          <p:spTgt spid="43"/>
                                        </p:tgtEl>
                                        <p:attrNameLst>
                                          <p:attrName>ppt_x</p:attrName>
                                        </p:attrNameLst>
                                      </p:cBhvr>
                                      <p:tavLst>
                                        <p:tav tm="0">
                                          <p:val>
                                            <p:strVal val="#ppt_x"/>
                                          </p:val>
                                        </p:tav>
                                        <p:tav tm="100000">
                                          <p:val>
                                            <p:strVal val="#ppt_x"/>
                                          </p:val>
                                        </p:tav>
                                      </p:tavLst>
                                    </p:anim>
                                    <p:anim calcmode="lin" valueType="num">
                                      <p:cBhvr>
                                        <p:cTn id="63" dur="1000" fill="hold"/>
                                        <p:tgtEl>
                                          <p:spTgt spid="43"/>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1000"/>
                                        <p:tgtEl>
                                          <p:spTgt spid="48"/>
                                        </p:tgtEl>
                                      </p:cBhvr>
                                    </p:animEffect>
                                    <p:anim calcmode="lin" valueType="num">
                                      <p:cBhvr>
                                        <p:cTn id="67" dur="1000" fill="hold"/>
                                        <p:tgtEl>
                                          <p:spTgt spid="48"/>
                                        </p:tgtEl>
                                        <p:attrNameLst>
                                          <p:attrName>ppt_x</p:attrName>
                                        </p:attrNameLst>
                                      </p:cBhvr>
                                      <p:tavLst>
                                        <p:tav tm="0">
                                          <p:val>
                                            <p:strVal val="#ppt_x"/>
                                          </p:val>
                                        </p:tav>
                                        <p:tav tm="100000">
                                          <p:val>
                                            <p:strVal val="#ppt_x"/>
                                          </p:val>
                                        </p:tav>
                                      </p:tavLst>
                                    </p:anim>
                                    <p:anim calcmode="lin" valueType="num">
                                      <p:cBhvr>
                                        <p:cTn id="68" dur="1000" fill="hold"/>
                                        <p:tgtEl>
                                          <p:spTgt spid="48"/>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1000"/>
                                        <p:tgtEl>
                                          <p:spTgt spid="55"/>
                                        </p:tgtEl>
                                      </p:cBhvr>
                                    </p:animEffect>
                                    <p:anim calcmode="lin" valueType="num">
                                      <p:cBhvr>
                                        <p:cTn id="72" dur="1000" fill="hold"/>
                                        <p:tgtEl>
                                          <p:spTgt spid="55"/>
                                        </p:tgtEl>
                                        <p:attrNameLst>
                                          <p:attrName>ppt_x</p:attrName>
                                        </p:attrNameLst>
                                      </p:cBhvr>
                                      <p:tavLst>
                                        <p:tav tm="0">
                                          <p:val>
                                            <p:strVal val="#ppt_x"/>
                                          </p:val>
                                        </p:tav>
                                        <p:tav tm="100000">
                                          <p:val>
                                            <p:strVal val="#ppt_x"/>
                                          </p:val>
                                        </p:tav>
                                      </p:tavLst>
                                    </p:anim>
                                    <p:anim calcmode="lin" valueType="num">
                                      <p:cBhvr>
                                        <p:cTn id="73"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1000"/>
                                        <p:tgtEl>
                                          <p:spTgt spid="14"/>
                                        </p:tgtEl>
                                      </p:cBhvr>
                                    </p:animEffect>
                                    <p:anim calcmode="lin" valueType="num">
                                      <p:cBhvr>
                                        <p:cTn id="79" dur="1000" fill="hold"/>
                                        <p:tgtEl>
                                          <p:spTgt spid="14"/>
                                        </p:tgtEl>
                                        <p:attrNameLst>
                                          <p:attrName>ppt_x</p:attrName>
                                        </p:attrNameLst>
                                      </p:cBhvr>
                                      <p:tavLst>
                                        <p:tav tm="0">
                                          <p:val>
                                            <p:strVal val="#ppt_x"/>
                                          </p:val>
                                        </p:tav>
                                        <p:tav tm="100000">
                                          <p:val>
                                            <p:strVal val="#ppt_x"/>
                                          </p:val>
                                        </p:tav>
                                      </p:tavLst>
                                    </p:anim>
                                    <p:anim calcmode="lin" valueType="num">
                                      <p:cBhvr>
                                        <p:cTn id="80" dur="1000" fill="hold"/>
                                        <p:tgtEl>
                                          <p:spTgt spid="14"/>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1000"/>
                                        <p:tgtEl>
                                          <p:spTgt spid="21"/>
                                        </p:tgtEl>
                                      </p:cBhvr>
                                    </p:animEffect>
                                    <p:anim calcmode="lin" valueType="num">
                                      <p:cBhvr>
                                        <p:cTn id="84" dur="1000" fill="hold"/>
                                        <p:tgtEl>
                                          <p:spTgt spid="21"/>
                                        </p:tgtEl>
                                        <p:attrNameLst>
                                          <p:attrName>ppt_x</p:attrName>
                                        </p:attrNameLst>
                                      </p:cBhvr>
                                      <p:tavLst>
                                        <p:tav tm="0">
                                          <p:val>
                                            <p:strVal val="#ppt_x"/>
                                          </p:val>
                                        </p:tav>
                                        <p:tav tm="100000">
                                          <p:val>
                                            <p:strVal val="#ppt_x"/>
                                          </p:val>
                                        </p:tav>
                                      </p:tavLst>
                                    </p:anim>
                                    <p:anim calcmode="lin" valueType="num">
                                      <p:cBhvr>
                                        <p:cTn id="85" dur="1000" fill="hold"/>
                                        <p:tgtEl>
                                          <p:spTgt spid="21"/>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fade">
                                      <p:cBhvr>
                                        <p:cTn id="88" dur="1000"/>
                                        <p:tgtEl>
                                          <p:spTgt spid="45"/>
                                        </p:tgtEl>
                                      </p:cBhvr>
                                    </p:animEffect>
                                    <p:anim calcmode="lin" valueType="num">
                                      <p:cBhvr>
                                        <p:cTn id="89" dur="1000" fill="hold"/>
                                        <p:tgtEl>
                                          <p:spTgt spid="45"/>
                                        </p:tgtEl>
                                        <p:attrNameLst>
                                          <p:attrName>ppt_x</p:attrName>
                                        </p:attrNameLst>
                                      </p:cBhvr>
                                      <p:tavLst>
                                        <p:tav tm="0">
                                          <p:val>
                                            <p:strVal val="#ppt_x"/>
                                          </p:val>
                                        </p:tav>
                                        <p:tav tm="100000">
                                          <p:val>
                                            <p:strVal val="#ppt_x"/>
                                          </p:val>
                                        </p:tav>
                                      </p:tavLst>
                                    </p:anim>
                                    <p:anim calcmode="lin" valueType="num">
                                      <p:cBhvr>
                                        <p:cTn id="90" dur="1000" fill="hold"/>
                                        <p:tgtEl>
                                          <p:spTgt spid="45"/>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1000"/>
                                        <p:tgtEl>
                                          <p:spTgt spid="38"/>
                                        </p:tgtEl>
                                      </p:cBhvr>
                                    </p:animEffect>
                                    <p:anim calcmode="lin" valueType="num">
                                      <p:cBhvr>
                                        <p:cTn id="94" dur="1000" fill="hold"/>
                                        <p:tgtEl>
                                          <p:spTgt spid="38"/>
                                        </p:tgtEl>
                                        <p:attrNameLst>
                                          <p:attrName>ppt_x</p:attrName>
                                        </p:attrNameLst>
                                      </p:cBhvr>
                                      <p:tavLst>
                                        <p:tav tm="0">
                                          <p:val>
                                            <p:strVal val="#ppt_x"/>
                                          </p:val>
                                        </p:tav>
                                        <p:tav tm="100000">
                                          <p:val>
                                            <p:strVal val="#ppt_x"/>
                                          </p:val>
                                        </p:tav>
                                      </p:tavLst>
                                    </p:anim>
                                    <p:anim calcmode="lin" valueType="num">
                                      <p:cBhvr>
                                        <p:cTn id="9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5" grpId="0" animBg="1"/>
      <p:bldP spid="56" grpId="0" animBg="1"/>
      <p:bldP spid="5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Branding options</a:t>
            </a:r>
            <a:endParaRPr lang="en-US" dirty="0"/>
          </a:p>
        </p:txBody>
      </p:sp>
      <p:graphicFrame>
        <p:nvGraphicFramePr>
          <p:cNvPr id="12" name="Chart 11"/>
          <p:cNvGraphicFramePr/>
          <p:nvPr>
            <p:extLst>
              <p:ext uri="{D42A27DB-BD31-4B8C-83A1-F6EECF244321}">
                <p14:modId xmlns:p14="http://schemas.microsoft.com/office/powerpoint/2010/main" val="4031853583"/>
              </p:ext>
            </p:extLst>
          </p:nvPr>
        </p:nvGraphicFramePr>
        <p:xfrm>
          <a:off x="1558298" y="1649925"/>
          <a:ext cx="6096000" cy="406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4471578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5400" dirty="0" smtClean="0"/>
              <a:t>What about custom controls in my custom master page?</a:t>
            </a:r>
            <a:endParaRPr lang="en-US" sz="5400" dirty="0"/>
          </a:p>
        </p:txBody>
      </p:sp>
      <p:sp>
        <p:nvSpPr>
          <p:cNvPr id="2" name="TextBox 1"/>
          <p:cNvSpPr txBox="1"/>
          <p:nvPr/>
        </p:nvSpPr>
        <p:spPr>
          <a:xfrm>
            <a:off x="4114800" y="4009072"/>
            <a:ext cx="4419600" cy="1477328"/>
          </a:xfrm>
          <a:prstGeom prst="rect">
            <a:avLst/>
          </a:prstGeom>
          <a:noFill/>
        </p:spPr>
        <p:txBody>
          <a:bodyPr wrap="square" lIns="0" tIns="0" rIns="0" bIns="0" rtlCol="0">
            <a:spAutoFit/>
          </a:bodyPr>
          <a:lstStyle/>
          <a:p>
            <a:r>
              <a:rPr lang="en-US" sz="2400" spc="-70" baseline="0" dirty="0" smtClean="0">
                <a:gradFill>
                  <a:gsLst>
                    <a:gs pos="2917">
                      <a:schemeClr val="tx1"/>
                    </a:gs>
                    <a:gs pos="30000">
                      <a:schemeClr val="tx1"/>
                    </a:gs>
                  </a:gsLst>
                  <a:lin ang="5400000" scaled="0"/>
                </a:gradFill>
              </a:rPr>
              <a:t>JavaScript Embedding provides us capability to provide UI level changes as well without need of custom master pages…</a:t>
            </a:r>
            <a:endParaRPr lang="en-GB" sz="2400" spc="-70" baseline="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30370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smtClean="0"/>
              <a:t>Providing UX with app model</a:t>
            </a:r>
            <a:endParaRPr lang="en-GB" dirty="0"/>
          </a:p>
        </p:txBody>
      </p:sp>
      <p:sp>
        <p:nvSpPr>
          <p:cNvPr id="4" name="Text Placeholder 3"/>
          <p:cNvSpPr>
            <a:spLocks noGrp="1"/>
          </p:cNvSpPr>
          <p:nvPr>
            <p:ph sz="half" idx="1"/>
          </p:nvPr>
        </p:nvSpPr>
        <p:spPr>
          <a:xfrm>
            <a:off x="457200" y="2929981"/>
            <a:ext cx="3962400" cy="2743200"/>
          </a:xfrm>
        </p:spPr>
        <p:txBody>
          <a:bodyPr/>
          <a:lstStyle/>
          <a:p>
            <a:r>
              <a:rPr lang="fi-FI" sz="2400" dirty="0" smtClean="0"/>
              <a:t>Old model</a:t>
            </a:r>
          </a:p>
          <a:p>
            <a:pPr lvl="1"/>
            <a:r>
              <a:rPr lang="fi-FI" sz="2000" dirty="0" smtClean="0"/>
              <a:t>Custom web control on master page</a:t>
            </a:r>
          </a:p>
          <a:p>
            <a:pPr lvl="1"/>
            <a:r>
              <a:rPr lang="fi-FI" sz="2000" dirty="0" smtClean="0"/>
              <a:t>Full trust solution deployment with its implications</a:t>
            </a:r>
            <a:endParaRPr lang="en-GB" sz="2000" dirty="0"/>
          </a:p>
        </p:txBody>
      </p:sp>
      <p:sp>
        <p:nvSpPr>
          <p:cNvPr id="5" name="Text Placeholder 4"/>
          <p:cNvSpPr>
            <a:spLocks noGrp="1"/>
          </p:cNvSpPr>
          <p:nvPr>
            <p:ph sz="half" idx="2"/>
          </p:nvPr>
        </p:nvSpPr>
        <p:spPr>
          <a:xfrm>
            <a:off x="4572000" y="2929981"/>
            <a:ext cx="3962400" cy="2743200"/>
          </a:xfrm>
        </p:spPr>
        <p:txBody>
          <a:bodyPr/>
          <a:lstStyle/>
          <a:p>
            <a:r>
              <a:rPr lang="fi-FI" sz="2400" dirty="0" smtClean="0"/>
              <a:t>New model</a:t>
            </a:r>
          </a:p>
          <a:p>
            <a:pPr lvl="1"/>
            <a:r>
              <a:rPr lang="fi-FI" sz="2000" dirty="0" smtClean="0"/>
              <a:t>Client-side rendering using JavaScript on the site</a:t>
            </a:r>
          </a:p>
          <a:p>
            <a:pPr lvl="1"/>
            <a:r>
              <a:rPr lang="fi-FI" sz="2000" dirty="0" smtClean="0"/>
              <a:t>Taking usage of the greatly enhanced CSOM and REST APIs in SharePoint</a:t>
            </a:r>
          </a:p>
          <a:p>
            <a:pPr lvl="1"/>
            <a:r>
              <a:rPr lang="fi-FI" sz="2000" dirty="0" smtClean="0"/>
              <a:t>Dynamic update of the capability without maintenance window</a:t>
            </a:r>
          </a:p>
          <a:p>
            <a:pPr lvl="1"/>
            <a:endParaRPr lang="en-GB" sz="2000" dirty="0"/>
          </a:p>
        </p:txBody>
      </p:sp>
      <p:pic>
        <p:nvPicPr>
          <p:cNvPr id="2" name="Picture 1"/>
          <p:cNvPicPr>
            <a:picLocks noChangeAspect="1"/>
          </p:cNvPicPr>
          <p:nvPr/>
        </p:nvPicPr>
        <p:blipFill>
          <a:blip r:embed="rId2"/>
          <a:stretch>
            <a:fillRect/>
          </a:stretch>
        </p:blipFill>
        <p:spPr>
          <a:xfrm>
            <a:off x="684635" y="1676400"/>
            <a:ext cx="7773538" cy="1005490"/>
          </a:xfrm>
          <a:prstGeom prst="rect">
            <a:avLst/>
          </a:prstGeom>
        </p:spPr>
      </p:pic>
    </p:spTree>
    <p:extLst>
      <p:ext uri="{BB962C8B-B14F-4D97-AF65-F5344CB8AC3E}">
        <p14:creationId xmlns:p14="http://schemas.microsoft.com/office/powerpoint/2010/main" val="315400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JavaScript embedding for web control replacement</a:t>
            </a:r>
            <a:endParaRPr lang="en-GB" dirty="0"/>
          </a:p>
        </p:txBody>
      </p:sp>
      <p:grpSp>
        <p:nvGrpSpPr>
          <p:cNvPr id="3" name="Group 2"/>
          <p:cNvGrpSpPr/>
          <p:nvPr/>
        </p:nvGrpSpPr>
        <p:grpSpPr>
          <a:xfrm>
            <a:off x="6803045" y="3911048"/>
            <a:ext cx="454404" cy="572354"/>
            <a:chOff x="8856725" y="2275112"/>
            <a:chExt cx="605872" cy="763139"/>
          </a:xfrm>
        </p:grpSpPr>
        <p:pic>
          <p:nvPicPr>
            <p:cNvPr id="4" name="Picture 3"/>
            <p:cNvPicPr>
              <a:picLocks noChangeAspect="1"/>
            </p:cNvPicPr>
            <p:nvPr/>
          </p:nvPicPr>
          <p:blipFill>
            <a:blip r:embed="rId3"/>
            <a:stretch>
              <a:fillRect/>
            </a:stretch>
          </p:blipFill>
          <p:spPr>
            <a:xfrm>
              <a:off x="8856725" y="2275112"/>
              <a:ext cx="527111" cy="689388"/>
            </a:xfrm>
            <a:prstGeom prst="rect">
              <a:avLst/>
            </a:prstGeom>
          </p:spPr>
        </p:pic>
        <p:pic>
          <p:nvPicPr>
            <p:cNvPr id="5" name="Picture 4"/>
            <p:cNvPicPr>
              <a:picLocks noChangeAspect="1"/>
            </p:cNvPicPr>
            <p:nvPr/>
          </p:nvPicPr>
          <p:blipFill>
            <a:blip r:embed="rId3"/>
            <a:stretch>
              <a:fillRect/>
            </a:stretch>
          </p:blipFill>
          <p:spPr>
            <a:xfrm>
              <a:off x="8935486" y="2348863"/>
              <a:ext cx="527111" cy="689388"/>
            </a:xfrm>
            <a:prstGeom prst="rect">
              <a:avLst/>
            </a:prstGeom>
          </p:spPr>
        </p:pic>
        <p:sp>
          <p:nvSpPr>
            <p:cNvPr id="6" name="Right Triangle 5"/>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52"/>
              <a:endParaRPr lang="en-US" sz="1650"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9045472" y="2698546"/>
              <a:ext cx="167824" cy="307776"/>
            </a:xfrm>
            <a:prstGeom prst="rect">
              <a:avLst/>
            </a:prstGeom>
            <a:noFill/>
          </p:spPr>
          <p:txBody>
            <a:bodyPr wrap="none" lIns="0" tIns="0" rIns="0" bIns="0" rtlCol="0">
              <a:spAutoFit/>
            </a:bodyPr>
            <a:lstStyle/>
            <a:p>
              <a:r>
                <a:rPr lang="fi-FI" sz="1500" spc="-53" baseline="0" dirty="0" err="1">
                  <a:solidFill>
                    <a:schemeClr val="bg1"/>
                  </a:solidFill>
                  <a:effectLst>
                    <a:outerShdw blurRad="50800" dist="38100" dir="2700000" algn="tl" rotWithShape="0">
                      <a:schemeClr val="tx2">
                        <a:alpha val="40000"/>
                      </a:schemeClr>
                    </a:outerShdw>
                  </a:effectLst>
                </a:rPr>
                <a:t>js</a:t>
              </a:r>
              <a:endParaRPr lang="en-US" sz="1500" spc="-53" baseline="0" dirty="0">
                <a:solidFill>
                  <a:schemeClr val="bg1"/>
                </a:solidFill>
                <a:effectLst>
                  <a:outerShdw blurRad="50800" dist="38100" dir="2700000" algn="tl" rotWithShape="0">
                    <a:schemeClr val="tx2">
                      <a:alpha val="40000"/>
                    </a:schemeClr>
                  </a:outerShdw>
                </a:effectLst>
              </a:endParaRPr>
            </a:p>
          </p:txBody>
        </p:sp>
      </p:grpSp>
      <p:pic>
        <p:nvPicPr>
          <p:cNvPr id="8" name="Picture 7"/>
          <p:cNvPicPr>
            <a:picLocks noChangeAspect="1"/>
          </p:cNvPicPr>
          <p:nvPr/>
        </p:nvPicPr>
        <p:blipFill>
          <a:blip r:embed="rId4"/>
          <a:stretch>
            <a:fillRect/>
          </a:stretch>
        </p:blipFill>
        <p:spPr>
          <a:xfrm>
            <a:off x="973340" y="3957055"/>
            <a:ext cx="4587718" cy="593411"/>
          </a:xfrm>
          <a:prstGeom prst="rect">
            <a:avLst/>
          </a:prstGeom>
        </p:spPr>
      </p:pic>
      <p:grpSp>
        <p:nvGrpSpPr>
          <p:cNvPr id="9" name="Group 8"/>
          <p:cNvGrpSpPr/>
          <p:nvPr/>
        </p:nvGrpSpPr>
        <p:grpSpPr>
          <a:xfrm>
            <a:off x="5885744" y="2799066"/>
            <a:ext cx="1583512" cy="1189854"/>
            <a:chOff x="7366822" y="3128075"/>
            <a:chExt cx="2111349" cy="1586472"/>
          </a:xfrm>
        </p:grpSpPr>
        <p:sp>
          <p:nvSpPr>
            <p:cNvPr id="10" name="Arc 9"/>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033" baseline="0"/>
            </a:p>
          </p:txBody>
        </p:sp>
        <p:grpSp>
          <p:nvGrpSpPr>
            <p:cNvPr id="11" name="Group 10"/>
            <p:cNvGrpSpPr/>
            <p:nvPr/>
          </p:nvGrpSpPr>
          <p:grpSpPr>
            <a:xfrm>
              <a:off x="7482976" y="3128075"/>
              <a:ext cx="1995195" cy="1307309"/>
              <a:chOff x="4395610" y="3071229"/>
              <a:chExt cx="1995195" cy="1307309"/>
            </a:xfrm>
          </p:grpSpPr>
          <p:sp>
            <p:nvSpPr>
              <p:cNvPr id="12" name="Rectangle 11"/>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85552"/>
                <a:r>
                  <a:rPr lang="en-US" baseline="0" dirty="0">
                    <a:solidFill>
                      <a:schemeClr val="tx1">
                        <a:lumMod val="65000"/>
                        <a:lumOff val="35000"/>
                      </a:schemeClr>
                    </a:solidFill>
                    <a:ea typeface="Segoe UI" pitchFamily="34" charset="0"/>
                    <a:cs typeface="Segoe UI" pitchFamily="34" charset="0"/>
                  </a:rPr>
                  <a:t>Provider Hosted Apps</a:t>
                </a:r>
              </a:p>
            </p:txBody>
          </p:sp>
          <p:pic>
            <p:nvPicPr>
              <p:cNvPr id="13" name="Picture 12"/>
              <p:cNvPicPr>
                <a:picLocks noChangeAspect="1"/>
              </p:cNvPicPr>
              <p:nvPr/>
            </p:nvPicPr>
            <p:blipFill>
              <a:blip r:embed="rId5"/>
              <a:stretch>
                <a:fillRect/>
              </a:stretch>
            </p:blipFill>
            <p:spPr>
              <a:xfrm>
                <a:off x="5246592" y="3476941"/>
                <a:ext cx="529349" cy="417312"/>
              </a:xfrm>
              <a:prstGeom prst="rect">
                <a:avLst/>
              </a:prstGeom>
            </p:spPr>
          </p:pic>
          <p:pic>
            <p:nvPicPr>
              <p:cNvPr id="14" name="Picture 13"/>
              <p:cNvPicPr>
                <a:picLocks noChangeAspect="1"/>
              </p:cNvPicPr>
              <p:nvPr/>
            </p:nvPicPr>
            <p:blipFill>
              <a:blip r:embed="rId5"/>
              <a:stretch>
                <a:fillRect/>
              </a:stretch>
            </p:blipFill>
            <p:spPr>
              <a:xfrm>
                <a:off x="5581574" y="3585493"/>
                <a:ext cx="556200" cy="438480"/>
              </a:xfrm>
              <a:prstGeom prst="rect">
                <a:avLst/>
              </a:prstGeom>
            </p:spPr>
          </p:pic>
          <p:pic>
            <p:nvPicPr>
              <p:cNvPr id="15" name="Picture 14"/>
              <p:cNvPicPr>
                <a:picLocks noChangeAspect="1"/>
              </p:cNvPicPr>
              <p:nvPr/>
            </p:nvPicPr>
            <p:blipFill>
              <a:blip r:embed="rId6"/>
              <a:stretch>
                <a:fillRect/>
              </a:stretch>
            </p:blipFill>
            <p:spPr>
              <a:xfrm>
                <a:off x="5970309" y="3700199"/>
                <a:ext cx="420496" cy="432326"/>
              </a:xfrm>
              <a:prstGeom prst="rect">
                <a:avLst/>
              </a:prstGeom>
            </p:spPr>
          </p:pic>
          <p:pic>
            <p:nvPicPr>
              <p:cNvPr id="16" name="Picture 15"/>
              <p:cNvPicPr>
                <a:picLocks noChangeAspect="1"/>
              </p:cNvPicPr>
              <p:nvPr/>
            </p:nvPicPr>
            <p:blipFill>
              <a:blip r:embed="rId7"/>
              <a:stretch>
                <a:fillRect/>
              </a:stretch>
            </p:blipFill>
            <p:spPr>
              <a:xfrm>
                <a:off x="4893565" y="3772769"/>
                <a:ext cx="688009" cy="605769"/>
              </a:xfrm>
              <a:prstGeom prst="rect">
                <a:avLst/>
              </a:prstGeom>
            </p:spPr>
          </p:pic>
        </p:grpSp>
      </p:grpSp>
      <p:grpSp>
        <p:nvGrpSpPr>
          <p:cNvPr id="17" name="Group 16"/>
          <p:cNvGrpSpPr/>
          <p:nvPr/>
        </p:nvGrpSpPr>
        <p:grpSpPr>
          <a:xfrm>
            <a:off x="2416673" y="2619760"/>
            <a:ext cx="1412734" cy="1393018"/>
            <a:chOff x="4383758" y="2311697"/>
            <a:chExt cx="2516893" cy="2481768"/>
          </a:xfrm>
        </p:grpSpPr>
        <p:sp>
          <p:nvSpPr>
            <p:cNvPr id="18" name="Rectangle 17"/>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85552"/>
              <a:r>
                <a:rPr lang="en-US" baseline="0" dirty="0">
                  <a:solidFill>
                    <a:schemeClr val="tx1">
                      <a:lumMod val="65000"/>
                      <a:lumOff val="35000"/>
                    </a:schemeClr>
                  </a:solidFill>
                  <a:ea typeface="Segoe UI" pitchFamily="34" charset="0"/>
                  <a:cs typeface="Segoe UI" pitchFamily="34" charset="0"/>
                </a:rPr>
                <a:t>SharePoint </a:t>
              </a:r>
              <a:br>
                <a:rPr lang="en-US" baseline="0" dirty="0">
                  <a:solidFill>
                    <a:schemeClr val="tx1">
                      <a:lumMod val="65000"/>
                      <a:lumOff val="35000"/>
                    </a:schemeClr>
                  </a:solidFill>
                  <a:ea typeface="Segoe UI" pitchFamily="34" charset="0"/>
                  <a:cs typeface="Segoe UI" pitchFamily="34" charset="0"/>
                </a:rPr>
              </a:br>
              <a:r>
                <a:rPr lang="en-US" baseline="0" dirty="0">
                  <a:solidFill>
                    <a:schemeClr val="tx1">
                      <a:lumMod val="65000"/>
                      <a:lumOff val="35000"/>
                    </a:schemeClr>
                  </a:solidFill>
                  <a:ea typeface="Segoe UI" pitchFamily="34" charset="0"/>
                  <a:cs typeface="Segoe UI" pitchFamily="34" charset="0"/>
                </a:rPr>
                <a:t>Service</a:t>
              </a:r>
            </a:p>
          </p:txBody>
        </p:sp>
        <p:grpSp>
          <p:nvGrpSpPr>
            <p:cNvPr id="19" name="Group 18"/>
            <p:cNvGrpSpPr/>
            <p:nvPr/>
          </p:nvGrpSpPr>
          <p:grpSpPr>
            <a:xfrm>
              <a:off x="5421611" y="2886866"/>
              <a:ext cx="1479040" cy="1043909"/>
              <a:chOff x="4557447" y="1721445"/>
              <a:chExt cx="1479040" cy="1043909"/>
            </a:xfrm>
          </p:grpSpPr>
          <p:pic>
            <p:nvPicPr>
              <p:cNvPr id="27" name="Picture 26"/>
              <p:cNvPicPr>
                <a:picLocks noChangeAspect="1"/>
              </p:cNvPicPr>
              <p:nvPr/>
            </p:nvPicPr>
            <p:blipFill>
              <a:blip r:embed="rId8"/>
              <a:stretch>
                <a:fillRect/>
              </a:stretch>
            </p:blipFill>
            <p:spPr>
              <a:xfrm>
                <a:off x="4557447" y="1902539"/>
                <a:ext cx="477423" cy="839046"/>
              </a:xfrm>
              <a:prstGeom prst="rect">
                <a:avLst/>
              </a:prstGeom>
            </p:spPr>
          </p:pic>
          <p:pic>
            <p:nvPicPr>
              <p:cNvPr id="28" name="Picture 27"/>
              <p:cNvPicPr>
                <a:picLocks noChangeAspect="1"/>
              </p:cNvPicPr>
              <p:nvPr/>
            </p:nvPicPr>
            <p:blipFill>
              <a:blip r:embed="rId8"/>
              <a:stretch>
                <a:fillRect/>
              </a:stretch>
            </p:blipFill>
            <p:spPr>
              <a:xfrm>
                <a:off x="4869643" y="1721445"/>
                <a:ext cx="477423" cy="839046"/>
              </a:xfrm>
              <a:prstGeom prst="rect">
                <a:avLst/>
              </a:prstGeom>
            </p:spPr>
          </p:pic>
          <p:pic>
            <p:nvPicPr>
              <p:cNvPr id="29" name="Picture 28"/>
              <p:cNvPicPr>
                <a:picLocks noChangeAspect="1"/>
              </p:cNvPicPr>
              <p:nvPr/>
            </p:nvPicPr>
            <p:blipFill>
              <a:blip r:embed="rId9"/>
              <a:stretch>
                <a:fillRect/>
              </a:stretch>
            </p:blipFill>
            <p:spPr>
              <a:xfrm>
                <a:off x="5153580" y="1902539"/>
                <a:ext cx="882907" cy="862815"/>
              </a:xfrm>
              <a:prstGeom prst="rect">
                <a:avLst/>
              </a:prstGeom>
            </p:spPr>
          </p:pic>
        </p:grpSp>
        <p:grpSp>
          <p:nvGrpSpPr>
            <p:cNvPr id="20" name="Group 19"/>
            <p:cNvGrpSpPr/>
            <p:nvPr/>
          </p:nvGrpSpPr>
          <p:grpSpPr>
            <a:xfrm>
              <a:off x="4880542" y="3820782"/>
              <a:ext cx="944427" cy="972683"/>
              <a:chOff x="3981885" y="2834055"/>
              <a:chExt cx="944427" cy="972683"/>
            </a:xfrm>
          </p:grpSpPr>
          <p:pic>
            <p:nvPicPr>
              <p:cNvPr id="24" name="Picture 23"/>
              <p:cNvPicPr>
                <a:picLocks noChangeAspect="1"/>
              </p:cNvPicPr>
              <p:nvPr/>
            </p:nvPicPr>
            <p:blipFill>
              <a:blip r:embed="rId8"/>
              <a:stretch>
                <a:fillRect/>
              </a:stretch>
            </p:blipFill>
            <p:spPr>
              <a:xfrm>
                <a:off x="3981885" y="2967692"/>
                <a:ext cx="477423" cy="839046"/>
              </a:xfrm>
              <a:prstGeom prst="rect">
                <a:avLst/>
              </a:prstGeom>
            </p:spPr>
          </p:pic>
          <p:pic>
            <p:nvPicPr>
              <p:cNvPr id="25" name="Picture 24"/>
              <p:cNvPicPr>
                <a:picLocks noChangeAspect="1"/>
              </p:cNvPicPr>
              <p:nvPr/>
            </p:nvPicPr>
            <p:blipFill>
              <a:blip r:embed="rId8"/>
              <a:stretch>
                <a:fillRect/>
              </a:stretch>
            </p:blipFill>
            <p:spPr>
              <a:xfrm>
                <a:off x="4269036" y="2834055"/>
                <a:ext cx="477423" cy="839046"/>
              </a:xfrm>
              <a:prstGeom prst="rect">
                <a:avLst/>
              </a:prstGeom>
            </p:spPr>
          </p:pic>
          <p:pic>
            <p:nvPicPr>
              <p:cNvPr id="26" name="Picture 25"/>
              <p:cNvPicPr>
                <a:picLocks noChangeAspect="1"/>
              </p:cNvPicPr>
              <p:nvPr/>
            </p:nvPicPr>
            <p:blipFill>
              <a:blip r:embed="rId10"/>
              <a:stretch>
                <a:fillRect/>
              </a:stretch>
            </p:blipFill>
            <p:spPr>
              <a:xfrm>
                <a:off x="4480085" y="3260431"/>
                <a:ext cx="446227" cy="456212"/>
              </a:xfrm>
              <a:prstGeom prst="rect">
                <a:avLst/>
              </a:prstGeom>
            </p:spPr>
          </p:pic>
        </p:grpSp>
        <p:grpSp>
          <p:nvGrpSpPr>
            <p:cNvPr id="21" name="Group 20"/>
            <p:cNvGrpSpPr/>
            <p:nvPr/>
          </p:nvGrpSpPr>
          <p:grpSpPr>
            <a:xfrm>
              <a:off x="4383758" y="2988031"/>
              <a:ext cx="968998" cy="971748"/>
              <a:chOff x="3601101" y="2714202"/>
              <a:chExt cx="968998" cy="971748"/>
            </a:xfrm>
          </p:grpSpPr>
          <p:pic>
            <p:nvPicPr>
              <p:cNvPr id="22" name="Picture 21"/>
              <p:cNvPicPr>
                <a:picLocks noChangeAspect="1"/>
              </p:cNvPicPr>
              <p:nvPr/>
            </p:nvPicPr>
            <p:blipFill>
              <a:blip r:embed="rId8"/>
              <a:stretch>
                <a:fillRect/>
              </a:stretch>
            </p:blipFill>
            <p:spPr>
              <a:xfrm>
                <a:off x="3601101" y="2846904"/>
                <a:ext cx="477423" cy="839046"/>
              </a:xfrm>
              <a:prstGeom prst="rect">
                <a:avLst/>
              </a:prstGeom>
            </p:spPr>
          </p:pic>
          <p:pic>
            <p:nvPicPr>
              <p:cNvPr id="23" name="Picture 22"/>
              <p:cNvPicPr>
                <a:picLocks noChangeAspect="1"/>
              </p:cNvPicPr>
              <p:nvPr/>
            </p:nvPicPr>
            <p:blipFill>
              <a:blip r:embed="rId11"/>
              <a:stretch>
                <a:fillRect/>
              </a:stretch>
            </p:blipFill>
            <p:spPr>
              <a:xfrm>
                <a:off x="3875612" y="2714202"/>
                <a:ext cx="694487" cy="898458"/>
              </a:xfrm>
              <a:prstGeom prst="rect">
                <a:avLst/>
              </a:prstGeom>
            </p:spPr>
          </p:pic>
        </p:grpSp>
      </p:grpSp>
      <p:cxnSp>
        <p:nvCxnSpPr>
          <p:cNvPr id="30" name="Straight Arrow Connector 29"/>
          <p:cNvCxnSpPr/>
          <p:nvPr/>
        </p:nvCxnSpPr>
        <p:spPr>
          <a:xfrm flipH="1">
            <a:off x="3707534" y="3393511"/>
            <a:ext cx="1947074" cy="7371"/>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1" name="Group 30"/>
          <p:cNvGrpSpPr/>
          <p:nvPr/>
        </p:nvGrpSpPr>
        <p:grpSpPr>
          <a:xfrm>
            <a:off x="5382092" y="3433257"/>
            <a:ext cx="385801" cy="385801"/>
            <a:chOff x="492" y="17985"/>
            <a:chExt cx="524853" cy="524853"/>
          </a:xfrm>
        </p:grpSpPr>
        <p:sp>
          <p:nvSpPr>
            <p:cNvPr id="32" name="Oval 31"/>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152">
                <a:lnSpc>
                  <a:spcPct val="90000"/>
                </a:lnSpc>
                <a:spcAft>
                  <a:spcPct val="35000"/>
                </a:spcAft>
              </a:pPr>
              <a:r>
                <a:rPr lang="fi-FI" sz="1764" baseline="0" dirty="0"/>
                <a:t>2</a:t>
              </a:r>
              <a:endParaRPr lang="en-US" sz="1764" baseline="0" dirty="0"/>
            </a:p>
          </p:txBody>
        </p:sp>
      </p:grpSp>
      <p:cxnSp>
        <p:nvCxnSpPr>
          <p:cNvPr id="34" name="Straight Connector 33"/>
          <p:cNvCxnSpPr/>
          <p:nvPr/>
        </p:nvCxnSpPr>
        <p:spPr>
          <a:xfrm flipH="1">
            <a:off x="4727688" y="2350152"/>
            <a:ext cx="356207" cy="518253"/>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35" name="TextBox 4"/>
          <p:cNvSpPr txBox="1"/>
          <p:nvPr/>
        </p:nvSpPr>
        <p:spPr>
          <a:xfrm>
            <a:off x="5012342" y="1829878"/>
            <a:ext cx="2667968" cy="527958"/>
          </a:xfrm>
          <a:prstGeom prst="rect">
            <a:avLst/>
          </a:prstGeom>
          <a:solidFill>
            <a:srgbClr val="505050"/>
          </a:solidFill>
          <a:ln w="19050">
            <a:noFill/>
            <a:prstDash val="solid"/>
            <a:miter lim="800000"/>
          </a:ln>
          <a:effectLst/>
        </p:spPr>
        <p:txBody>
          <a:bodyPr wrap="square" lIns="42791" tIns="21396" rIns="68467" bIns="21396"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050" baseline="0" dirty="0">
                <a:solidFill>
                  <a:schemeClr val="bg1"/>
                </a:solidFill>
              </a:rPr>
              <a:t>Association of JavaScript embedding (user custom action) to the site, so that code is executed during site processing</a:t>
            </a:r>
            <a:endParaRPr lang="en-US" sz="1050" baseline="0" dirty="0">
              <a:solidFill>
                <a:schemeClr val="bg1"/>
              </a:solidFill>
            </a:endParaRPr>
          </a:p>
        </p:txBody>
      </p:sp>
      <p:cxnSp>
        <p:nvCxnSpPr>
          <p:cNvPr id="36" name="Straight Arrow Connector 35"/>
          <p:cNvCxnSpPr/>
          <p:nvPr/>
        </p:nvCxnSpPr>
        <p:spPr>
          <a:xfrm flipV="1">
            <a:off x="3701998" y="2942604"/>
            <a:ext cx="1952610" cy="1"/>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7" name="Group 36"/>
          <p:cNvGrpSpPr/>
          <p:nvPr/>
        </p:nvGrpSpPr>
        <p:grpSpPr>
          <a:xfrm>
            <a:off x="3866502" y="2678864"/>
            <a:ext cx="385801" cy="385801"/>
            <a:chOff x="492" y="17985"/>
            <a:chExt cx="524853" cy="524853"/>
          </a:xfrm>
        </p:grpSpPr>
        <p:sp>
          <p:nvSpPr>
            <p:cNvPr id="38" name="Oval 37"/>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152">
                <a:lnSpc>
                  <a:spcPct val="90000"/>
                </a:lnSpc>
                <a:spcAft>
                  <a:spcPct val="35000"/>
                </a:spcAft>
              </a:pPr>
              <a:r>
                <a:rPr lang="fi-FI" sz="1764" baseline="0" dirty="0"/>
                <a:t>1</a:t>
              </a:r>
              <a:endParaRPr lang="en-US" sz="1764" baseline="0" dirty="0"/>
            </a:p>
          </p:txBody>
        </p:sp>
      </p:grpSp>
      <p:sp>
        <p:nvSpPr>
          <p:cNvPr id="40" name="TextBox 39"/>
          <p:cNvSpPr txBox="1"/>
          <p:nvPr/>
        </p:nvSpPr>
        <p:spPr>
          <a:xfrm>
            <a:off x="4108287" y="3407556"/>
            <a:ext cx="1258934" cy="246221"/>
          </a:xfrm>
          <a:prstGeom prst="rect">
            <a:avLst/>
          </a:prstGeom>
          <a:noFill/>
        </p:spPr>
        <p:txBody>
          <a:bodyPr wrap="none" lIns="0" tIns="0" rIns="0" bIns="0" rtlCol="0">
            <a:spAutoFit/>
          </a:bodyPr>
          <a:lstStyle/>
          <a:p>
            <a:r>
              <a:rPr lang="fi-FI" sz="1600" spc="-53" baseline="0" dirty="0">
                <a:solidFill>
                  <a:schemeClr val="bg1">
                    <a:lumMod val="65000"/>
                  </a:schemeClr>
                </a:solidFill>
                <a:latin typeface="+mj-lt"/>
              </a:rPr>
              <a:t>CSOM / REST</a:t>
            </a:r>
            <a:endParaRPr lang="en-GB" sz="1600" spc="-53" baseline="0" dirty="0">
              <a:solidFill>
                <a:schemeClr val="bg1">
                  <a:lumMod val="65000"/>
                </a:schemeClr>
              </a:solidFill>
              <a:latin typeface="+mj-lt"/>
            </a:endParaRPr>
          </a:p>
        </p:txBody>
      </p:sp>
      <p:cxnSp>
        <p:nvCxnSpPr>
          <p:cNvPr id="41" name="Straight Arrow Connector 40"/>
          <p:cNvCxnSpPr/>
          <p:nvPr/>
        </p:nvCxnSpPr>
        <p:spPr>
          <a:xfrm flipV="1">
            <a:off x="5291065" y="4277336"/>
            <a:ext cx="1449936" cy="7259"/>
          </a:xfrm>
          <a:prstGeom prst="straightConnector1">
            <a:avLst/>
          </a:prstGeom>
          <a:ln w="28575">
            <a:solidFill>
              <a:schemeClr val="accent2"/>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42" name="TextBox 41"/>
          <p:cNvSpPr txBox="1"/>
          <p:nvPr/>
        </p:nvSpPr>
        <p:spPr>
          <a:xfrm>
            <a:off x="5811276" y="4316964"/>
            <a:ext cx="713144" cy="138499"/>
          </a:xfrm>
          <a:prstGeom prst="rect">
            <a:avLst/>
          </a:prstGeom>
          <a:noFill/>
        </p:spPr>
        <p:txBody>
          <a:bodyPr wrap="none" lIns="0" tIns="0" rIns="0" bIns="0" rtlCol="0">
            <a:spAutoFit/>
          </a:bodyPr>
          <a:lstStyle/>
          <a:p>
            <a:r>
              <a:rPr lang="en-US" sz="900" spc="-53" baseline="0" dirty="0">
                <a:solidFill>
                  <a:schemeClr val="tx1">
                    <a:lumMod val="65000"/>
                    <a:lumOff val="35000"/>
                  </a:schemeClr>
                </a:solidFill>
              </a:rPr>
              <a:t>&lt;&lt;Reference&gt;&gt;</a:t>
            </a:r>
          </a:p>
        </p:txBody>
      </p:sp>
      <p:cxnSp>
        <p:nvCxnSpPr>
          <p:cNvPr id="43" name="Straight Connector 42"/>
          <p:cNvCxnSpPr/>
          <p:nvPr/>
        </p:nvCxnSpPr>
        <p:spPr>
          <a:xfrm flipV="1">
            <a:off x="5527840" y="4504627"/>
            <a:ext cx="405589" cy="462601"/>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4" name="TextBox 4"/>
          <p:cNvSpPr txBox="1"/>
          <p:nvPr/>
        </p:nvSpPr>
        <p:spPr>
          <a:xfrm>
            <a:off x="2551814" y="4970590"/>
            <a:ext cx="3089609" cy="966540"/>
          </a:xfrm>
          <a:prstGeom prst="rect">
            <a:avLst/>
          </a:prstGeom>
          <a:solidFill>
            <a:srgbClr val="505050"/>
          </a:solidFill>
          <a:ln w="19050">
            <a:noFill/>
            <a:prstDash val="solid"/>
            <a:miter lim="800000"/>
          </a:ln>
          <a:effectLst/>
        </p:spPr>
        <p:txBody>
          <a:bodyPr wrap="square" lIns="42791" tIns="21396" rIns="68467" bIns="21396"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200" baseline="0" dirty="0">
                <a:solidFill>
                  <a:schemeClr val="bg1"/>
                </a:solidFill>
              </a:rPr>
              <a:t>UX component or elements are rendered using CSOM with JavaScript stored either in SharePoint or centrally outside fo the SharePoint, for example in provider hosted app site.</a:t>
            </a:r>
            <a:endParaRPr lang="en-US" sz="1200" baseline="0" dirty="0">
              <a:solidFill>
                <a:schemeClr val="bg1"/>
              </a:solidFill>
            </a:endParaRPr>
          </a:p>
        </p:txBody>
      </p:sp>
      <p:grpSp>
        <p:nvGrpSpPr>
          <p:cNvPr id="45" name="Group 44"/>
          <p:cNvGrpSpPr/>
          <p:nvPr/>
        </p:nvGrpSpPr>
        <p:grpSpPr>
          <a:xfrm>
            <a:off x="7121827" y="4344040"/>
            <a:ext cx="385801" cy="385801"/>
            <a:chOff x="492" y="17985"/>
            <a:chExt cx="524853" cy="524853"/>
          </a:xfrm>
        </p:grpSpPr>
        <p:sp>
          <p:nvSpPr>
            <p:cNvPr id="46" name="Oval 45"/>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152">
                <a:lnSpc>
                  <a:spcPct val="90000"/>
                </a:lnSpc>
                <a:spcAft>
                  <a:spcPct val="35000"/>
                </a:spcAft>
              </a:pPr>
              <a:r>
                <a:rPr lang="fi-FI" sz="1764" baseline="0" dirty="0"/>
                <a:t>3</a:t>
              </a:r>
              <a:endParaRPr lang="en-US" sz="1764" baseline="0" dirty="0"/>
            </a:p>
          </p:txBody>
        </p:sp>
      </p:grpSp>
    </p:spTree>
    <p:extLst>
      <p:ext uri="{BB962C8B-B14F-4D97-AF65-F5344CB8AC3E}">
        <p14:creationId xmlns:p14="http://schemas.microsoft.com/office/powerpoint/2010/main" val="362061367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1000"/>
                                        <p:tgtEl>
                                          <p:spTgt spid="31"/>
                                        </p:tgtEl>
                                      </p:cBhvr>
                                    </p:animEffect>
                                    <p:anim calcmode="lin" valueType="num">
                                      <p:cBhvr>
                                        <p:cTn id="30" dur="1000" fill="hold"/>
                                        <p:tgtEl>
                                          <p:spTgt spid="31"/>
                                        </p:tgtEl>
                                        <p:attrNameLst>
                                          <p:attrName>ppt_x</p:attrName>
                                        </p:attrNameLst>
                                      </p:cBhvr>
                                      <p:tavLst>
                                        <p:tav tm="0">
                                          <p:val>
                                            <p:strVal val="#ppt_x"/>
                                          </p:val>
                                        </p:tav>
                                        <p:tav tm="100000">
                                          <p:val>
                                            <p:strVal val="#ppt_x"/>
                                          </p:val>
                                        </p:tav>
                                      </p:tavLst>
                                    </p:anim>
                                    <p:anim calcmode="lin" valueType="num">
                                      <p:cBhvr>
                                        <p:cTn id="31" dur="1000" fill="hold"/>
                                        <p:tgtEl>
                                          <p:spTgt spid="3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1000"/>
                                        <p:tgtEl>
                                          <p:spTgt spid="40"/>
                                        </p:tgtEl>
                                      </p:cBhvr>
                                    </p:animEffect>
                                    <p:anim calcmode="lin" valueType="num">
                                      <p:cBhvr>
                                        <p:cTn id="35" dur="1000" fill="hold"/>
                                        <p:tgtEl>
                                          <p:spTgt spid="40"/>
                                        </p:tgtEl>
                                        <p:attrNameLst>
                                          <p:attrName>ppt_x</p:attrName>
                                        </p:attrNameLst>
                                      </p:cBhvr>
                                      <p:tavLst>
                                        <p:tav tm="0">
                                          <p:val>
                                            <p:strVal val="#ppt_x"/>
                                          </p:val>
                                        </p:tav>
                                        <p:tav tm="100000">
                                          <p:val>
                                            <p:strVal val="#ppt_x"/>
                                          </p:val>
                                        </p:tav>
                                      </p:tavLst>
                                    </p:anim>
                                    <p:anim calcmode="lin" valueType="num">
                                      <p:cBhvr>
                                        <p:cTn id="36" dur="1000" fill="hold"/>
                                        <p:tgtEl>
                                          <p:spTgt spid="4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1000"/>
                                        <p:tgtEl>
                                          <p:spTgt spid="30"/>
                                        </p:tgtEl>
                                      </p:cBhvr>
                                    </p:animEffect>
                                    <p:anim calcmode="lin" valueType="num">
                                      <p:cBhvr>
                                        <p:cTn id="40" dur="1000" fill="hold"/>
                                        <p:tgtEl>
                                          <p:spTgt spid="30"/>
                                        </p:tgtEl>
                                        <p:attrNameLst>
                                          <p:attrName>ppt_x</p:attrName>
                                        </p:attrNameLst>
                                      </p:cBhvr>
                                      <p:tavLst>
                                        <p:tav tm="0">
                                          <p:val>
                                            <p:strVal val="#ppt_x"/>
                                          </p:val>
                                        </p:tav>
                                        <p:tav tm="100000">
                                          <p:val>
                                            <p:strVal val="#ppt_x"/>
                                          </p:val>
                                        </p:tav>
                                      </p:tavLst>
                                    </p:anim>
                                    <p:anim calcmode="lin" valueType="num">
                                      <p:cBhvr>
                                        <p:cTn id="4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1000"/>
                                        <p:tgtEl>
                                          <p:spTgt spid="44"/>
                                        </p:tgtEl>
                                      </p:cBhvr>
                                    </p:animEffect>
                                    <p:anim calcmode="lin" valueType="num">
                                      <p:cBhvr>
                                        <p:cTn id="52" dur="1000" fill="hold"/>
                                        <p:tgtEl>
                                          <p:spTgt spid="44"/>
                                        </p:tgtEl>
                                        <p:attrNameLst>
                                          <p:attrName>ppt_x</p:attrName>
                                        </p:attrNameLst>
                                      </p:cBhvr>
                                      <p:tavLst>
                                        <p:tav tm="0">
                                          <p:val>
                                            <p:strVal val="#ppt_x"/>
                                          </p:val>
                                        </p:tav>
                                        <p:tav tm="100000">
                                          <p:val>
                                            <p:strVal val="#ppt_x"/>
                                          </p:val>
                                        </p:tav>
                                      </p:tavLst>
                                    </p:anim>
                                    <p:anim calcmode="lin" valueType="num">
                                      <p:cBhvr>
                                        <p:cTn id="53" dur="1000" fill="hold"/>
                                        <p:tgtEl>
                                          <p:spTgt spid="44"/>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1000"/>
                                        <p:tgtEl>
                                          <p:spTgt spid="43"/>
                                        </p:tgtEl>
                                      </p:cBhvr>
                                    </p:animEffect>
                                    <p:anim calcmode="lin" valueType="num">
                                      <p:cBhvr>
                                        <p:cTn id="57" dur="1000" fill="hold"/>
                                        <p:tgtEl>
                                          <p:spTgt spid="43"/>
                                        </p:tgtEl>
                                        <p:attrNameLst>
                                          <p:attrName>ppt_x</p:attrName>
                                        </p:attrNameLst>
                                      </p:cBhvr>
                                      <p:tavLst>
                                        <p:tav tm="0">
                                          <p:val>
                                            <p:strVal val="#ppt_x"/>
                                          </p:val>
                                        </p:tav>
                                        <p:tav tm="100000">
                                          <p:val>
                                            <p:strVal val="#ppt_x"/>
                                          </p:val>
                                        </p:tav>
                                      </p:tavLst>
                                    </p:anim>
                                    <p:anim calcmode="lin" valueType="num">
                                      <p:cBhvr>
                                        <p:cTn id="58" dur="1000" fill="hold"/>
                                        <p:tgtEl>
                                          <p:spTgt spid="43"/>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1000"/>
                                        <p:tgtEl>
                                          <p:spTgt spid="41"/>
                                        </p:tgtEl>
                                      </p:cBhvr>
                                    </p:animEffect>
                                    <p:anim calcmode="lin" valueType="num">
                                      <p:cBhvr>
                                        <p:cTn id="62" dur="1000" fill="hold"/>
                                        <p:tgtEl>
                                          <p:spTgt spid="41"/>
                                        </p:tgtEl>
                                        <p:attrNameLst>
                                          <p:attrName>ppt_x</p:attrName>
                                        </p:attrNameLst>
                                      </p:cBhvr>
                                      <p:tavLst>
                                        <p:tav tm="0">
                                          <p:val>
                                            <p:strVal val="#ppt_x"/>
                                          </p:val>
                                        </p:tav>
                                        <p:tav tm="100000">
                                          <p:val>
                                            <p:strVal val="#ppt_x"/>
                                          </p:val>
                                        </p:tav>
                                      </p:tavLst>
                                    </p:anim>
                                    <p:anim calcmode="lin" valueType="num">
                                      <p:cBhvr>
                                        <p:cTn id="63" dur="1000" fill="hold"/>
                                        <p:tgtEl>
                                          <p:spTgt spid="41"/>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1000"/>
                                        <p:tgtEl>
                                          <p:spTgt spid="3"/>
                                        </p:tgtEl>
                                      </p:cBhvr>
                                    </p:animEffect>
                                    <p:anim calcmode="lin" valueType="num">
                                      <p:cBhvr>
                                        <p:cTn id="67" dur="1000" fill="hold"/>
                                        <p:tgtEl>
                                          <p:spTgt spid="3"/>
                                        </p:tgtEl>
                                        <p:attrNameLst>
                                          <p:attrName>ppt_x</p:attrName>
                                        </p:attrNameLst>
                                      </p:cBhvr>
                                      <p:tavLst>
                                        <p:tav tm="0">
                                          <p:val>
                                            <p:strVal val="#ppt_x"/>
                                          </p:val>
                                        </p:tav>
                                        <p:tav tm="100000">
                                          <p:val>
                                            <p:strVal val="#ppt_x"/>
                                          </p:val>
                                        </p:tav>
                                      </p:tavLst>
                                    </p:anim>
                                    <p:anim calcmode="lin" valueType="num">
                                      <p:cBhvr>
                                        <p:cTn id="68" dur="1000" fill="hold"/>
                                        <p:tgtEl>
                                          <p:spTgt spid="3"/>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1000"/>
                                        <p:tgtEl>
                                          <p:spTgt spid="45"/>
                                        </p:tgtEl>
                                      </p:cBhvr>
                                    </p:animEffect>
                                    <p:anim calcmode="lin" valueType="num">
                                      <p:cBhvr>
                                        <p:cTn id="72" dur="1000" fill="hold"/>
                                        <p:tgtEl>
                                          <p:spTgt spid="45"/>
                                        </p:tgtEl>
                                        <p:attrNameLst>
                                          <p:attrName>ppt_x</p:attrName>
                                        </p:attrNameLst>
                                      </p:cBhvr>
                                      <p:tavLst>
                                        <p:tav tm="0">
                                          <p:val>
                                            <p:strVal val="#ppt_x"/>
                                          </p:val>
                                        </p:tav>
                                        <p:tav tm="100000">
                                          <p:val>
                                            <p:strVal val="#ppt_x"/>
                                          </p:val>
                                        </p:tav>
                                      </p:tavLst>
                                    </p:anim>
                                    <p:anim calcmode="lin" valueType="num">
                                      <p:cBhvr>
                                        <p:cTn id="73" dur="1000" fill="hold"/>
                                        <p:tgtEl>
                                          <p:spTgt spid="45"/>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42">
                                            <p:txEl>
                                              <p:pRg st="0" end="0"/>
                                            </p:txEl>
                                          </p:spTgt>
                                        </p:tgtEl>
                                        <p:attrNameLst>
                                          <p:attrName>style.visibility</p:attrName>
                                        </p:attrNameLst>
                                      </p:cBhvr>
                                      <p:to>
                                        <p:strVal val="visible"/>
                                      </p:to>
                                    </p:set>
                                    <p:animEffect transition="in" filter="fade">
                                      <p:cBhvr>
                                        <p:cTn id="76" dur="1000"/>
                                        <p:tgtEl>
                                          <p:spTgt spid="42">
                                            <p:txEl>
                                              <p:pRg st="0" end="0"/>
                                            </p:txEl>
                                          </p:spTgt>
                                        </p:tgtEl>
                                      </p:cBhvr>
                                    </p:animEffect>
                                    <p:anim calcmode="lin" valueType="num">
                                      <p:cBhvr>
                                        <p:cTn id="77"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8" dur="10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0" grpId="0"/>
      <p:bldP spid="4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Embed second level navigation</a:t>
            </a:r>
            <a:r>
              <a:rPr lang="en-GB" sz="3600" dirty="0"/>
              <a:t/>
            </a:r>
            <a:br>
              <a:rPr lang="en-GB" sz="3600" dirty="0"/>
            </a:br>
            <a:endParaRPr lang="en-GB" sz="3600" dirty="0"/>
          </a:p>
        </p:txBody>
      </p:sp>
      <p:sp>
        <p:nvSpPr>
          <p:cNvPr id="4" name="Text Placeholder 3"/>
          <p:cNvSpPr>
            <a:spLocks noGrp="1"/>
          </p:cNvSpPr>
          <p:nvPr>
            <p:ph type="body" idx="1"/>
          </p:nvPr>
        </p:nvSpPr>
        <p:spPr/>
        <p:txBody>
          <a:bodyPr/>
          <a:lstStyle/>
          <a:p>
            <a:r>
              <a:rPr lang="fi-FI" dirty="0" smtClean="0"/>
              <a:t>Using app modle techniques to provide UX capabilities in the sites</a:t>
            </a:r>
            <a:endParaRPr lang="en-GB" dirty="0"/>
          </a:p>
        </p:txBody>
      </p:sp>
      <p:sp>
        <p:nvSpPr>
          <p:cNvPr id="3" name="Rectangle 2"/>
          <p:cNvSpPr/>
          <p:nvPr/>
        </p:nvSpPr>
        <p:spPr>
          <a:xfrm>
            <a:off x="691269" y="5843587"/>
            <a:ext cx="7078284" cy="338554"/>
          </a:xfrm>
          <a:prstGeom prst="rect">
            <a:avLst/>
          </a:prstGeom>
        </p:spPr>
        <p:txBody>
          <a:bodyPr wrap="none">
            <a:spAutoFit/>
          </a:bodyPr>
          <a:lstStyle/>
          <a:p>
            <a:r>
              <a:rPr lang="en-US" sz="2400" dirty="0">
                <a:solidFill>
                  <a:schemeClr val="bg1"/>
                </a:solidFill>
                <a:latin typeface="Segoe UI Light" panose="020B0502040204020203" pitchFamily="34" charset="0"/>
                <a:cs typeface="Segoe UI Light" panose="020B0502040204020203" pitchFamily="34" charset="0"/>
              </a:rPr>
              <a:t>https://github.com/OfficeDev/PnP/tree/master/Samples/OD4B.NavLinksInjection</a:t>
            </a:r>
          </a:p>
        </p:txBody>
      </p:sp>
    </p:spTree>
    <p:extLst>
      <p:ext uri="{BB962C8B-B14F-4D97-AF65-F5344CB8AC3E}">
        <p14:creationId xmlns:p14="http://schemas.microsoft.com/office/powerpoint/2010/main" val="66216968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5515" y="1859552"/>
            <a:ext cx="4628273" cy="41387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16" tIns="107455" rIns="134316" bIns="107455" numCol="1" spcCol="0" rtlCol="0" fromWordArt="0" anchor="t" anchorCtr="0" forceAA="0" compatLnSpc="1">
            <a:prstTxWarp prst="textNoShape">
              <a:avLst/>
            </a:prstTxWarp>
            <a:noAutofit/>
          </a:bodyPr>
          <a:lstStyle/>
          <a:p>
            <a:pPr algn="ctr" defTabSz="684876">
              <a:lnSpc>
                <a:spcPct val="90000"/>
              </a:lnSpc>
            </a:pPr>
            <a:endParaRPr lang="en-US" sz="1762"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127522" y="4114800"/>
            <a:ext cx="4079650" cy="2209349"/>
          </a:xfrm>
          <a:prstGeom prst="rect">
            <a:avLst/>
          </a:prstGeom>
          <a:noFill/>
        </p:spPr>
        <p:txBody>
          <a:bodyPr wrap="square" lIns="134316" tIns="107455" rIns="134316" bIns="107455" rtlCol="0">
            <a:spAutoFit/>
          </a:bodyPr>
          <a:lstStyle/>
          <a:p>
            <a:pPr defTabSz="684942">
              <a:lnSpc>
                <a:spcPct val="90000"/>
              </a:lnSpc>
              <a:spcAft>
                <a:spcPts val="441"/>
              </a:spcAft>
            </a:pPr>
            <a:r>
              <a:rPr lang="en-US" sz="4400" u="sng" dirty="0">
                <a:solidFill>
                  <a:schemeClr val="tx1">
                    <a:lumMod val="50000"/>
                    <a:lumOff val="50000"/>
                  </a:schemeClr>
                </a:solidFill>
                <a:latin typeface="Segoe UI Light"/>
              </a:rPr>
              <a:t>aka.ms/</a:t>
            </a:r>
            <a:r>
              <a:rPr lang="en-US" sz="4400" u="sng" dirty="0" err="1">
                <a:solidFill>
                  <a:schemeClr val="tx1">
                    <a:lumMod val="50000"/>
                    <a:lumOff val="50000"/>
                  </a:schemeClr>
                </a:solidFill>
                <a:latin typeface="Segoe UI Light"/>
              </a:rPr>
              <a:t>OfficeDevPnP</a:t>
            </a:r>
            <a:endParaRPr lang="en-US" sz="4400" u="sng" dirty="0">
              <a:solidFill>
                <a:schemeClr val="tx1">
                  <a:lumMod val="50000"/>
                  <a:lumOff val="50000"/>
                </a:schemeClr>
              </a:solidFill>
              <a:latin typeface="Segoe UI Light"/>
            </a:endParaRPr>
          </a:p>
          <a:p>
            <a:pPr defTabSz="684942">
              <a:lnSpc>
                <a:spcPct val="90000"/>
              </a:lnSpc>
              <a:spcAft>
                <a:spcPts val="441"/>
              </a:spcAft>
            </a:pPr>
            <a:endParaRPr lang="en-US" sz="3200" u="sng" dirty="0">
              <a:solidFill>
                <a:schemeClr val="tx1">
                  <a:lumMod val="50000"/>
                  <a:lumOff val="50000"/>
                </a:schemeClr>
              </a:solidFill>
              <a:latin typeface="Segoe UI Light"/>
            </a:endParaRPr>
          </a:p>
          <a:p>
            <a:pPr defTabSz="684942">
              <a:lnSpc>
                <a:spcPct val="90000"/>
              </a:lnSpc>
              <a:spcAft>
                <a:spcPts val="441"/>
              </a:spcAft>
            </a:pPr>
            <a:r>
              <a:rPr lang="en-US" sz="2800" u="sng" dirty="0">
                <a:solidFill>
                  <a:schemeClr val="tx1">
                    <a:lumMod val="50000"/>
                    <a:lumOff val="50000"/>
                  </a:schemeClr>
                </a:solidFill>
                <a:latin typeface="Segoe UI Light"/>
              </a:rPr>
              <a:t>aka.ms/</a:t>
            </a:r>
            <a:r>
              <a:rPr lang="en-US" sz="2800" u="sng" dirty="0" err="1">
                <a:solidFill>
                  <a:schemeClr val="tx1">
                    <a:lumMod val="50000"/>
                    <a:lumOff val="50000"/>
                  </a:schemeClr>
                </a:solidFill>
                <a:latin typeface="Segoe UI Light"/>
              </a:rPr>
              <a:t>OfficeDevPnPYammer</a:t>
            </a:r>
            <a:endParaRPr lang="en-US" sz="2800" u="sng" dirty="0">
              <a:solidFill>
                <a:schemeClr val="tx1">
                  <a:lumMod val="50000"/>
                  <a:lumOff val="50000"/>
                </a:schemeClr>
              </a:solidFill>
              <a:latin typeface="Segoe UI Light"/>
            </a:endParaRPr>
          </a:p>
          <a:p>
            <a:pPr defTabSz="684942">
              <a:lnSpc>
                <a:spcPct val="90000"/>
              </a:lnSpc>
              <a:spcAft>
                <a:spcPts val="441"/>
              </a:spcAft>
            </a:pPr>
            <a:r>
              <a:rPr lang="en-US" sz="2800" u="sng" dirty="0">
                <a:solidFill>
                  <a:schemeClr val="tx1">
                    <a:lumMod val="50000"/>
                    <a:lumOff val="50000"/>
                  </a:schemeClr>
                </a:solidFill>
                <a:latin typeface="Segoe UI Light"/>
              </a:rPr>
              <a:t>aka.ms/</a:t>
            </a:r>
            <a:r>
              <a:rPr lang="en-US" sz="2800" u="sng" dirty="0" err="1">
                <a:solidFill>
                  <a:schemeClr val="tx1">
                    <a:lumMod val="50000"/>
                    <a:lumOff val="50000"/>
                  </a:schemeClr>
                </a:solidFill>
                <a:latin typeface="Segoe UI Light"/>
              </a:rPr>
              <a:t>OfficeDevPnPMSDN</a:t>
            </a:r>
            <a:endParaRPr lang="en-US" sz="2800" u="sng" dirty="0">
              <a:solidFill>
                <a:schemeClr val="tx1">
                  <a:lumMod val="50000"/>
                  <a:lumOff val="50000"/>
                </a:schemeClr>
              </a:solidFill>
              <a:latin typeface="Segoe UI Light"/>
            </a:endParaRPr>
          </a:p>
          <a:p>
            <a:pPr defTabSz="684942">
              <a:lnSpc>
                <a:spcPct val="90000"/>
              </a:lnSpc>
              <a:spcAft>
                <a:spcPts val="441"/>
              </a:spcAft>
            </a:pPr>
            <a:r>
              <a:rPr lang="en-US" sz="2800" u="sng" dirty="0">
                <a:solidFill>
                  <a:schemeClr val="tx1">
                    <a:lumMod val="50000"/>
                    <a:lumOff val="50000"/>
                  </a:schemeClr>
                </a:solidFill>
                <a:latin typeface="Segoe UI Light"/>
              </a:rPr>
              <a:t>aka.ms/</a:t>
            </a:r>
            <a:r>
              <a:rPr lang="en-US" sz="2800" u="sng" dirty="0" err="1">
                <a:solidFill>
                  <a:schemeClr val="tx1">
                    <a:lumMod val="50000"/>
                    <a:lumOff val="50000"/>
                  </a:schemeClr>
                </a:solidFill>
                <a:latin typeface="Segoe UI Light"/>
              </a:rPr>
              <a:t>OfficeDevPnPVideos</a:t>
            </a:r>
            <a:endParaRPr lang="en-US" sz="2800" u="sng" dirty="0">
              <a:solidFill>
                <a:schemeClr val="tx1">
                  <a:lumMod val="50000"/>
                  <a:lumOff val="50000"/>
                </a:schemeClr>
              </a:solidFill>
              <a:latin typeface="Segoe UI Light"/>
            </a:endParaRPr>
          </a:p>
          <a:p>
            <a:pPr defTabSz="684942">
              <a:lnSpc>
                <a:spcPct val="90000"/>
              </a:lnSpc>
              <a:spcAft>
                <a:spcPts val="441"/>
              </a:spcAft>
            </a:pPr>
            <a:r>
              <a:rPr lang="en-US" sz="2800" u="sng" dirty="0">
                <a:solidFill>
                  <a:schemeClr val="tx1">
                    <a:lumMod val="50000"/>
                    <a:lumOff val="50000"/>
                  </a:schemeClr>
                </a:solidFill>
                <a:latin typeface="Segoe UI Light"/>
              </a:rPr>
              <a:t>aka.ms/</a:t>
            </a:r>
            <a:r>
              <a:rPr lang="en-US" sz="2800" u="sng" dirty="0" err="1">
                <a:solidFill>
                  <a:schemeClr val="tx1">
                    <a:lumMod val="50000"/>
                    <a:lumOff val="50000"/>
                  </a:schemeClr>
                </a:solidFill>
                <a:latin typeface="Segoe UI Light"/>
              </a:rPr>
              <a:t>OfficeDevPnPTraining</a:t>
            </a:r>
            <a:endParaRPr lang="en-US" sz="3600" u="sng" dirty="0">
              <a:solidFill>
                <a:schemeClr val="tx1">
                  <a:lumMod val="50000"/>
                  <a:lumOff val="50000"/>
                </a:schemeClr>
              </a:solidFill>
              <a:latin typeface="Segoe UI Light"/>
            </a:endParaRPr>
          </a:p>
        </p:txBody>
      </p:sp>
      <p:pic>
        <p:nvPicPr>
          <p:cNvPr id="12" name="Picture 11"/>
          <p:cNvPicPr>
            <a:picLocks noChangeAspect="1"/>
          </p:cNvPicPr>
          <p:nvPr/>
        </p:nvPicPr>
        <p:blipFill>
          <a:blip r:embed="rId3"/>
          <a:stretch>
            <a:fillRect/>
          </a:stretch>
        </p:blipFill>
        <p:spPr>
          <a:xfrm>
            <a:off x="-69798" y="152400"/>
            <a:ext cx="4474290" cy="1981200"/>
          </a:xfrm>
          <a:prstGeom prst="rect">
            <a:avLst/>
          </a:prstGeom>
        </p:spPr>
      </p:pic>
      <p:sp>
        <p:nvSpPr>
          <p:cNvPr id="7" name="TextBox 6"/>
          <p:cNvSpPr txBox="1"/>
          <p:nvPr/>
        </p:nvSpPr>
        <p:spPr>
          <a:xfrm>
            <a:off x="96146" y="2667000"/>
            <a:ext cx="4051110" cy="707886"/>
          </a:xfrm>
          <a:prstGeom prst="rect">
            <a:avLst/>
          </a:prstGeom>
          <a:noFill/>
        </p:spPr>
        <p:txBody>
          <a:bodyPr wrap="none" rtlCol="0">
            <a:spAutoFit/>
          </a:bodyPr>
          <a:lstStyle/>
          <a:p>
            <a:pPr algn="ctr"/>
            <a:r>
              <a:rPr lang="en-US" sz="6000" dirty="0" smtClean="0">
                <a:solidFill>
                  <a:srgbClr val="DC3C00"/>
                </a:solidFill>
                <a:latin typeface="Segoe UI Light" panose="020B0502040204020203" pitchFamily="34" charset="0"/>
                <a:cs typeface="Segoe UI Light" panose="020B0502040204020203" pitchFamily="34" charset="0"/>
              </a:rPr>
              <a:t>“Sharing is caring”</a:t>
            </a:r>
            <a:endParaRPr lang="en-GB" sz="6000" dirty="0">
              <a:solidFill>
                <a:srgbClr val="DC3C00"/>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stretch>
            <a:fillRect/>
          </a:stretch>
        </p:blipFill>
        <p:spPr>
          <a:xfrm>
            <a:off x="4244173" y="0"/>
            <a:ext cx="4899827" cy="11767569"/>
          </a:xfrm>
          <a:prstGeom prst="rect">
            <a:avLst/>
          </a:prstGeom>
        </p:spPr>
      </p:pic>
    </p:spTree>
    <p:extLst>
      <p:ext uri="{BB962C8B-B14F-4D97-AF65-F5344CB8AC3E}">
        <p14:creationId xmlns:p14="http://schemas.microsoft.com/office/powerpoint/2010/main" val="42202111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Summary</a:t>
            </a:r>
            <a:endParaRPr lang="en-GB" dirty="0"/>
          </a:p>
        </p:txBody>
      </p:sp>
      <p:sp>
        <p:nvSpPr>
          <p:cNvPr id="70" name="Rectangle 69"/>
          <p:cNvSpPr/>
          <p:nvPr/>
        </p:nvSpPr>
        <p:spPr bwMode="auto">
          <a:xfrm>
            <a:off x="0" y="2683268"/>
            <a:ext cx="9144000" cy="1620422"/>
          </a:xfrm>
          <a:prstGeom prst="rect">
            <a:avLst/>
          </a:prstGeom>
          <a:solidFill>
            <a:srgbClr val="00AE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521" tIns="40521" rIns="40521" bIns="40521" numCol="1" spcCol="0" rtlCol="0" fromWordArt="0" anchor="b" anchorCtr="0" forceAA="0" compatLnSpc="1">
            <a:prstTxWarp prst="textNoShape">
              <a:avLst/>
            </a:prstTxWarp>
            <a:noAutofit/>
          </a:bodyPr>
          <a:lstStyle/>
          <a:p>
            <a:endParaRPr lang="en-US" sz="1500" dirty="0"/>
          </a:p>
        </p:txBody>
      </p:sp>
      <p:grpSp>
        <p:nvGrpSpPr>
          <p:cNvPr id="4" name="Group 3"/>
          <p:cNvGrpSpPr/>
          <p:nvPr/>
        </p:nvGrpSpPr>
        <p:grpSpPr>
          <a:xfrm>
            <a:off x="566727" y="3245225"/>
            <a:ext cx="1775010" cy="533795"/>
            <a:chOff x="566727" y="3245225"/>
            <a:chExt cx="1775010" cy="533795"/>
          </a:xfrm>
        </p:grpSpPr>
        <p:sp>
          <p:nvSpPr>
            <p:cNvPr id="71" name="TextBox 70"/>
            <p:cNvSpPr txBox="1"/>
            <p:nvPr/>
          </p:nvSpPr>
          <p:spPr>
            <a:xfrm>
              <a:off x="898310" y="3502021"/>
              <a:ext cx="1123897" cy="276999"/>
            </a:xfrm>
            <a:prstGeom prst="rect">
              <a:avLst/>
            </a:prstGeom>
            <a:noFill/>
          </p:spPr>
          <p:txBody>
            <a:bodyPr wrap="none" lIns="0" tIns="0" rIns="0" bIns="0" rtlCol="0">
              <a:spAutoFit/>
            </a:bodyPr>
            <a:lstStyle/>
            <a:p>
              <a:r>
                <a:rPr lang="en-US" sz="1800" spc="-53" baseline="0" dirty="0" smtClean="0">
                  <a:solidFill>
                    <a:schemeClr val="bg1"/>
                  </a:solidFill>
                </a:rPr>
                <a:t>Introduction</a:t>
              </a:r>
              <a:endParaRPr lang="en-US" sz="1800" spc="-53" baseline="0" dirty="0">
                <a:solidFill>
                  <a:schemeClr val="bg1"/>
                </a:solidFill>
              </a:endParaRPr>
            </a:p>
          </p:txBody>
        </p:sp>
        <p:pic>
          <p:nvPicPr>
            <p:cNvPr id="72" name="Picture 71"/>
            <p:cNvPicPr>
              <a:picLocks noChangeAspect="1"/>
            </p:cNvPicPr>
            <p:nvPr/>
          </p:nvPicPr>
          <p:blipFill>
            <a:blip r:embed="rId2"/>
            <a:stretch>
              <a:fillRect/>
            </a:stretch>
          </p:blipFill>
          <p:spPr>
            <a:xfrm>
              <a:off x="566727" y="3245225"/>
              <a:ext cx="1775010" cy="248253"/>
            </a:xfrm>
            <a:prstGeom prst="rect">
              <a:avLst/>
            </a:prstGeom>
          </p:spPr>
        </p:pic>
      </p:grpSp>
      <p:grpSp>
        <p:nvGrpSpPr>
          <p:cNvPr id="5" name="Group 4"/>
          <p:cNvGrpSpPr/>
          <p:nvPr/>
        </p:nvGrpSpPr>
        <p:grpSpPr>
          <a:xfrm>
            <a:off x="5078674" y="3020409"/>
            <a:ext cx="1406860" cy="938907"/>
            <a:chOff x="4730999" y="2803193"/>
            <a:chExt cx="1406860" cy="938907"/>
          </a:xfrm>
        </p:grpSpPr>
        <p:sp>
          <p:nvSpPr>
            <p:cNvPr id="74" name="TextBox 73"/>
            <p:cNvSpPr txBox="1"/>
            <p:nvPr/>
          </p:nvSpPr>
          <p:spPr>
            <a:xfrm>
              <a:off x="4730999" y="3495879"/>
              <a:ext cx="1406860" cy="246221"/>
            </a:xfrm>
            <a:prstGeom prst="rect">
              <a:avLst/>
            </a:prstGeom>
            <a:noFill/>
          </p:spPr>
          <p:txBody>
            <a:bodyPr wrap="none" lIns="0" tIns="0" rIns="0" bIns="0" rtlCol="0">
              <a:spAutoFit/>
            </a:bodyPr>
            <a:lstStyle/>
            <a:p>
              <a:pPr algn="ctr"/>
              <a:r>
                <a:rPr lang="en-US" sz="1600" spc="-53" baseline="0" dirty="0" smtClean="0">
                  <a:solidFill>
                    <a:schemeClr val="bg1"/>
                  </a:solidFill>
                </a:rPr>
                <a:t>Responsiveness</a:t>
              </a:r>
              <a:endParaRPr lang="en-US" sz="1600" spc="-53" baseline="0" dirty="0">
                <a:solidFill>
                  <a:schemeClr val="bg1"/>
                </a:solidFill>
              </a:endParaRPr>
            </a:p>
          </p:txBody>
        </p:sp>
        <p:pic>
          <p:nvPicPr>
            <p:cNvPr id="76" name="Picture 75"/>
            <p:cNvPicPr>
              <a:picLocks noChangeAspect="1"/>
            </p:cNvPicPr>
            <p:nvPr/>
          </p:nvPicPr>
          <p:blipFill>
            <a:blip r:embed="rId3"/>
            <a:stretch>
              <a:fillRect/>
            </a:stretch>
          </p:blipFill>
          <p:spPr>
            <a:xfrm>
              <a:off x="5152362" y="2803193"/>
              <a:ext cx="564131" cy="693322"/>
            </a:xfrm>
            <a:prstGeom prst="rect">
              <a:avLst/>
            </a:prstGeom>
          </p:spPr>
        </p:pic>
      </p:grpSp>
      <p:grpSp>
        <p:nvGrpSpPr>
          <p:cNvPr id="2" name="Group 1"/>
          <p:cNvGrpSpPr/>
          <p:nvPr/>
        </p:nvGrpSpPr>
        <p:grpSpPr>
          <a:xfrm>
            <a:off x="2804898" y="2890530"/>
            <a:ext cx="1715918" cy="1109950"/>
            <a:chOff x="2509368" y="2878372"/>
            <a:chExt cx="1715918" cy="1109950"/>
          </a:xfrm>
        </p:grpSpPr>
        <p:sp>
          <p:nvSpPr>
            <p:cNvPr id="73" name="TextBox 72"/>
            <p:cNvSpPr txBox="1"/>
            <p:nvPr/>
          </p:nvSpPr>
          <p:spPr>
            <a:xfrm>
              <a:off x="2509368" y="3495879"/>
              <a:ext cx="1715918" cy="492443"/>
            </a:xfrm>
            <a:prstGeom prst="rect">
              <a:avLst/>
            </a:prstGeom>
            <a:noFill/>
          </p:spPr>
          <p:txBody>
            <a:bodyPr wrap="none" lIns="0" tIns="0" rIns="0" bIns="0" rtlCol="0">
              <a:spAutoFit/>
            </a:bodyPr>
            <a:lstStyle/>
            <a:p>
              <a:pPr algn="ctr"/>
              <a:r>
                <a:rPr lang="en-US" sz="1600" spc="-53" baseline="0" dirty="0" smtClean="0">
                  <a:solidFill>
                    <a:schemeClr val="bg1"/>
                  </a:solidFill>
                </a:rPr>
                <a:t>Themes and other </a:t>
              </a:r>
              <a:br>
                <a:rPr lang="en-US" sz="1600" spc="-53" baseline="0" dirty="0" smtClean="0">
                  <a:solidFill>
                    <a:schemeClr val="bg1"/>
                  </a:solidFill>
                </a:rPr>
              </a:br>
              <a:r>
                <a:rPr lang="en-US" sz="1600" spc="-53" baseline="0" dirty="0" smtClean="0">
                  <a:solidFill>
                    <a:schemeClr val="bg1"/>
                  </a:solidFill>
                </a:rPr>
                <a:t>branding techniques</a:t>
              </a:r>
              <a:endParaRPr lang="en-US" sz="1600" spc="-53" baseline="0" dirty="0">
                <a:solidFill>
                  <a:schemeClr val="bg1"/>
                </a:solidFill>
              </a:endParaRPr>
            </a:p>
          </p:txBody>
        </p:sp>
        <p:pic>
          <p:nvPicPr>
            <p:cNvPr id="77" name="Picture 76"/>
            <p:cNvPicPr>
              <a:picLocks noChangeAspect="1"/>
            </p:cNvPicPr>
            <p:nvPr/>
          </p:nvPicPr>
          <p:blipFill>
            <a:blip r:embed="rId4">
              <a:lum contrast="-20000"/>
            </a:blip>
            <a:stretch>
              <a:fillRect/>
            </a:stretch>
          </p:blipFill>
          <p:spPr>
            <a:xfrm>
              <a:off x="3096957" y="2878372"/>
              <a:ext cx="540740" cy="611491"/>
            </a:xfrm>
            <a:prstGeom prst="rect">
              <a:avLst/>
            </a:prstGeom>
          </p:spPr>
        </p:pic>
      </p:grpSp>
      <p:grpSp>
        <p:nvGrpSpPr>
          <p:cNvPr id="6" name="Group 5"/>
          <p:cNvGrpSpPr/>
          <p:nvPr/>
        </p:nvGrpSpPr>
        <p:grpSpPr>
          <a:xfrm>
            <a:off x="7179885" y="2915833"/>
            <a:ext cx="1057341" cy="1148060"/>
            <a:chOff x="7074327" y="2878372"/>
            <a:chExt cx="1057341" cy="1148060"/>
          </a:xfrm>
        </p:grpSpPr>
        <p:sp>
          <p:nvSpPr>
            <p:cNvPr id="75" name="TextBox 74"/>
            <p:cNvSpPr txBox="1"/>
            <p:nvPr/>
          </p:nvSpPr>
          <p:spPr>
            <a:xfrm>
              <a:off x="7074327" y="3564767"/>
              <a:ext cx="1057341" cy="461665"/>
            </a:xfrm>
            <a:prstGeom prst="rect">
              <a:avLst/>
            </a:prstGeom>
            <a:noFill/>
          </p:spPr>
          <p:txBody>
            <a:bodyPr wrap="none" lIns="0" tIns="0" rIns="0" bIns="0" rtlCol="0">
              <a:spAutoFit/>
            </a:bodyPr>
            <a:lstStyle/>
            <a:p>
              <a:pPr algn="ctr"/>
              <a:r>
                <a:rPr lang="en-US" sz="1500" spc="-53" baseline="0" dirty="0" smtClean="0">
                  <a:solidFill>
                    <a:schemeClr val="bg1"/>
                  </a:solidFill>
                </a:rPr>
                <a:t>Branding </a:t>
              </a:r>
              <a:br>
                <a:rPr lang="en-US" sz="1500" spc="-53" baseline="0" dirty="0" smtClean="0">
                  <a:solidFill>
                    <a:schemeClr val="bg1"/>
                  </a:solidFill>
                </a:rPr>
              </a:br>
              <a:r>
                <a:rPr lang="en-US" sz="1500" spc="-53" baseline="0" dirty="0" smtClean="0">
                  <a:solidFill>
                    <a:schemeClr val="bg1"/>
                  </a:solidFill>
                </a:rPr>
                <a:t>management</a:t>
              </a:r>
              <a:endParaRPr lang="en-US" sz="1500" spc="-53" baseline="0" dirty="0">
                <a:solidFill>
                  <a:schemeClr val="bg1"/>
                </a:solidFill>
              </a:endParaRPr>
            </a:p>
          </p:txBody>
        </p:sp>
        <p:grpSp>
          <p:nvGrpSpPr>
            <p:cNvPr id="78" name="Group 77"/>
            <p:cNvGrpSpPr/>
            <p:nvPr/>
          </p:nvGrpSpPr>
          <p:grpSpPr>
            <a:xfrm>
              <a:off x="7328890" y="2878372"/>
              <a:ext cx="617029" cy="686395"/>
              <a:chOff x="5589931" y="2739854"/>
              <a:chExt cx="1008963" cy="1378292"/>
            </a:xfrm>
          </p:grpSpPr>
          <p:pic>
            <p:nvPicPr>
              <p:cNvPr id="79" name="Picture 78"/>
              <p:cNvPicPr>
                <a:picLocks noChangeAspect="1"/>
              </p:cNvPicPr>
              <p:nvPr/>
            </p:nvPicPr>
            <p:blipFill>
              <a:blip r:embed="rId5"/>
              <a:stretch>
                <a:fillRect/>
              </a:stretch>
            </p:blipFill>
            <p:spPr>
              <a:xfrm>
                <a:off x="5589931" y="2739854"/>
                <a:ext cx="157519" cy="1378292"/>
              </a:xfrm>
              <a:prstGeom prst="rect">
                <a:avLst/>
              </a:prstGeom>
            </p:spPr>
          </p:pic>
          <p:pic>
            <p:nvPicPr>
              <p:cNvPr id="80" name="Picture 79"/>
              <p:cNvPicPr>
                <a:picLocks noChangeAspect="1"/>
              </p:cNvPicPr>
              <p:nvPr/>
            </p:nvPicPr>
            <p:blipFill>
              <a:blip r:embed="rId6"/>
              <a:stretch>
                <a:fillRect/>
              </a:stretch>
            </p:blipFill>
            <p:spPr>
              <a:xfrm>
                <a:off x="5867505" y="2739854"/>
                <a:ext cx="170646" cy="1247024"/>
              </a:xfrm>
              <a:prstGeom prst="rect">
                <a:avLst/>
              </a:prstGeom>
            </p:spPr>
          </p:pic>
          <p:pic>
            <p:nvPicPr>
              <p:cNvPr id="81" name="Picture 80"/>
              <p:cNvPicPr>
                <a:picLocks noChangeAspect="1"/>
              </p:cNvPicPr>
              <p:nvPr/>
            </p:nvPicPr>
            <p:blipFill>
              <a:blip r:embed="rId7"/>
              <a:stretch>
                <a:fillRect/>
              </a:stretch>
            </p:blipFill>
            <p:spPr>
              <a:xfrm>
                <a:off x="6191970" y="2739854"/>
                <a:ext cx="406924" cy="1155137"/>
              </a:xfrm>
              <a:prstGeom prst="rect">
                <a:avLst/>
              </a:prstGeom>
            </p:spPr>
          </p:pic>
        </p:grpSp>
      </p:grpSp>
    </p:spTree>
    <p:extLst>
      <p:ext uri="{BB962C8B-B14F-4D97-AF65-F5344CB8AC3E}">
        <p14:creationId xmlns:p14="http://schemas.microsoft.com/office/powerpoint/2010/main" val="2722386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anim calcmode="lin" valueType="num">
                                      <p:cBhvr>
                                        <p:cTn id="8" dur="1000" fill="hold"/>
                                        <p:tgtEl>
                                          <p:spTgt spid="70"/>
                                        </p:tgtEl>
                                        <p:attrNameLst>
                                          <p:attrName>ppt_x</p:attrName>
                                        </p:attrNameLst>
                                      </p:cBhvr>
                                      <p:tavLst>
                                        <p:tav tm="0">
                                          <p:val>
                                            <p:strVal val="#ppt_x"/>
                                          </p:val>
                                        </p:tav>
                                        <p:tav tm="100000">
                                          <p:val>
                                            <p:strVal val="#ppt_x"/>
                                          </p:val>
                                        </p:tav>
                                      </p:tavLst>
                                    </p:anim>
                                    <p:anim calcmode="lin" valueType="num">
                                      <p:cBhvr>
                                        <p:cTn id="9" dur="1000" fill="hold"/>
                                        <p:tgtEl>
                                          <p:spTgt spid="7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0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5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4"/>
          <p:cNvSpPr>
            <a:spLocks noGrp="1"/>
          </p:cNvSpPr>
          <p:nvPr>
            <p:ph type="ctrTitle"/>
          </p:nvPr>
        </p:nvSpPr>
        <p:spPr/>
        <p:txBody>
          <a:bodyPr/>
          <a:lstStyle/>
          <a:p>
            <a:r>
              <a:rPr lang="en-US" altLang="en-US" dirty="0" smtClean="0"/>
              <a:t>Thank you for attending!</a:t>
            </a:r>
            <a:br>
              <a:rPr lang="en-US" altLang="en-US" dirty="0" smtClean="0"/>
            </a:br>
            <a:endParaRPr lang="en-US" altLang="en-US" i="1" u="sng" dirty="0" smtClean="0"/>
          </a:p>
        </p:txBody>
      </p:sp>
      <p:sp>
        <p:nvSpPr>
          <p:cNvPr id="17411" name="Subtitle 5"/>
          <p:cNvSpPr>
            <a:spLocks noGrp="1"/>
          </p:cNvSpPr>
          <p:nvPr>
            <p:ph type="subTitle" idx="1"/>
          </p:nvPr>
        </p:nvSpPr>
        <p:spPr>
          <a:xfrm>
            <a:off x="3352800" y="4419600"/>
            <a:ext cx="5257800" cy="1295400"/>
          </a:xfrm>
        </p:spPr>
        <p:txBody>
          <a:bodyPr/>
          <a:lstStyle/>
          <a:p>
            <a:pPr>
              <a:buFont typeface="Wingdings 3" panose="05040102010807070707" pitchFamily="18" charset="2"/>
              <a:buNone/>
            </a:pPr>
            <a:r>
              <a:rPr lang="en-US" altLang="en-US" dirty="0" smtClean="0"/>
              <a:t>Jeremy Thake</a:t>
            </a:r>
          </a:p>
          <a:p>
            <a:pPr>
              <a:buFont typeface="Wingdings 3" panose="05040102010807070707" pitchFamily="18" charset="2"/>
              <a:buNone/>
            </a:pPr>
            <a:r>
              <a:rPr lang="en-US" altLang="en-US" dirty="0" smtClean="0"/>
              <a:t>Vesa Juvonen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GB" dirty="0"/>
          </a:p>
        </p:txBody>
      </p:sp>
      <p:sp>
        <p:nvSpPr>
          <p:cNvPr id="70" name="Rectangle 69"/>
          <p:cNvSpPr/>
          <p:nvPr/>
        </p:nvSpPr>
        <p:spPr bwMode="auto">
          <a:xfrm>
            <a:off x="0" y="2683268"/>
            <a:ext cx="9144000" cy="1620422"/>
          </a:xfrm>
          <a:prstGeom prst="rect">
            <a:avLst/>
          </a:prstGeom>
          <a:solidFill>
            <a:srgbClr val="00AE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521" tIns="40521" rIns="40521" bIns="40521" numCol="1" spcCol="0" rtlCol="0" fromWordArt="0" anchor="b" anchorCtr="0" forceAA="0" compatLnSpc="1">
            <a:prstTxWarp prst="textNoShape">
              <a:avLst/>
            </a:prstTxWarp>
            <a:noAutofit/>
          </a:bodyPr>
          <a:lstStyle/>
          <a:p>
            <a:endParaRPr lang="en-US" sz="1500" dirty="0"/>
          </a:p>
        </p:txBody>
      </p:sp>
      <p:grpSp>
        <p:nvGrpSpPr>
          <p:cNvPr id="4" name="Group 3"/>
          <p:cNvGrpSpPr/>
          <p:nvPr/>
        </p:nvGrpSpPr>
        <p:grpSpPr>
          <a:xfrm>
            <a:off x="566727" y="3245225"/>
            <a:ext cx="1775010" cy="533795"/>
            <a:chOff x="566727" y="3245225"/>
            <a:chExt cx="1775010" cy="533795"/>
          </a:xfrm>
        </p:grpSpPr>
        <p:sp>
          <p:nvSpPr>
            <p:cNvPr id="71" name="TextBox 70"/>
            <p:cNvSpPr txBox="1"/>
            <p:nvPr/>
          </p:nvSpPr>
          <p:spPr>
            <a:xfrm>
              <a:off x="898310" y="3502021"/>
              <a:ext cx="1123897" cy="276999"/>
            </a:xfrm>
            <a:prstGeom prst="rect">
              <a:avLst/>
            </a:prstGeom>
            <a:noFill/>
          </p:spPr>
          <p:txBody>
            <a:bodyPr wrap="none" lIns="0" tIns="0" rIns="0" bIns="0" rtlCol="0">
              <a:spAutoFit/>
            </a:bodyPr>
            <a:lstStyle/>
            <a:p>
              <a:r>
                <a:rPr lang="en-US" sz="1800" spc="-53" baseline="0" dirty="0" smtClean="0">
                  <a:solidFill>
                    <a:schemeClr val="bg1"/>
                  </a:solidFill>
                </a:rPr>
                <a:t>Introduction</a:t>
              </a:r>
              <a:endParaRPr lang="en-US" sz="1800" spc="-53" baseline="0" dirty="0">
                <a:solidFill>
                  <a:schemeClr val="bg1"/>
                </a:solidFill>
              </a:endParaRPr>
            </a:p>
          </p:txBody>
        </p:sp>
        <p:pic>
          <p:nvPicPr>
            <p:cNvPr id="72" name="Picture 71"/>
            <p:cNvPicPr>
              <a:picLocks noChangeAspect="1"/>
            </p:cNvPicPr>
            <p:nvPr/>
          </p:nvPicPr>
          <p:blipFill>
            <a:blip r:embed="rId2"/>
            <a:stretch>
              <a:fillRect/>
            </a:stretch>
          </p:blipFill>
          <p:spPr>
            <a:xfrm>
              <a:off x="566727" y="3245225"/>
              <a:ext cx="1775010" cy="248253"/>
            </a:xfrm>
            <a:prstGeom prst="rect">
              <a:avLst/>
            </a:prstGeom>
          </p:spPr>
        </p:pic>
      </p:grpSp>
      <p:grpSp>
        <p:nvGrpSpPr>
          <p:cNvPr id="5" name="Group 4"/>
          <p:cNvGrpSpPr/>
          <p:nvPr/>
        </p:nvGrpSpPr>
        <p:grpSpPr>
          <a:xfrm>
            <a:off x="5078674" y="3020409"/>
            <a:ext cx="1406860" cy="938907"/>
            <a:chOff x="4730999" y="2803193"/>
            <a:chExt cx="1406860" cy="938907"/>
          </a:xfrm>
        </p:grpSpPr>
        <p:sp>
          <p:nvSpPr>
            <p:cNvPr id="74" name="TextBox 73"/>
            <p:cNvSpPr txBox="1"/>
            <p:nvPr/>
          </p:nvSpPr>
          <p:spPr>
            <a:xfrm>
              <a:off x="4730999" y="3495879"/>
              <a:ext cx="1406860" cy="246221"/>
            </a:xfrm>
            <a:prstGeom prst="rect">
              <a:avLst/>
            </a:prstGeom>
            <a:noFill/>
          </p:spPr>
          <p:txBody>
            <a:bodyPr wrap="none" lIns="0" tIns="0" rIns="0" bIns="0" rtlCol="0">
              <a:spAutoFit/>
            </a:bodyPr>
            <a:lstStyle/>
            <a:p>
              <a:pPr algn="ctr"/>
              <a:r>
                <a:rPr lang="en-US" sz="1600" spc="-53" baseline="0" dirty="0" smtClean="0">
                  <a:solidFill>
                    <a:schemeClr val="bg1"/>
                  </a:solidFill>
                </a:rPr>
                <a:t>Responsiveness</a:t>
              </a:r>
              <a:endParaRPr lang="en-US" sz="1600" spc="-53" baseline="0" dirty="0">
                <a:solidFill>
                  <a:schemeClr val="bg1"/>
                </a:solidFill>
              </a:endParaRPr>
            </a:p>
          </p:txBody>
        </p:sp>
        <p:pic>
          <p:nvPicPr>
            <p:cNvPr id="76" name="Picture 75"/>
            <p:cNvPicPr>
              <a:picLocks noChangeAspect="1"/>
            </p:cNvPicPr>
            <p:nvPr/>
          </p:nvPicPr>
          <p:blipFill>
            <a:blip r:embed="rId3"/>
            <a:stretch>
              <a:fillRect/>
            </a:stretch>
          </p:blipFill>
          <p:spPr>
            <a:xfrm>
              <a:off x="5152362" y="2803193"/>
              <a:ext cx="564131" cy="693322"/>
            </a:xfrm>
            <a:prstGeom prst="rect">
              <a:avLst/>
            </a:prstGeom>
          </p:spPr>
        </p:pic>
      </p:grpSp>
      <p:grpSp>
        <p:nvGrpSpPr>
          <p:cNvPr id="2" name="Group 1"/>
          <p:cNvGrpSpPr/>
          <p:nvPr/>
        </p:nvGrpSpPr>
        <p:grpSpPr>
          <a:xfrm>
            <a:off x="2804898" y="2890530"/>
            <a:ext cx="1715918" cy="1109950"/>
            <a:chOff x="2509368" y="2878372"/>
            <a:chExt cx="1715918" cy="1109950"/>
          </a:xfrm>
        </p:grpSpPr>
        <p:sp>
          <p:nvSpPr>
            <p:cNvPr id="73" name="TextBox 72"/>
            <p:cNvSpPr txBox="1"/>
            <p:nvPr/>
          </p:nvSpPr>
          <p:spPr>
            <a:xfrm>
              <a:off x="2509368" y="3495879"/>
              <a:ext cx="1715918" cy="492443"/>
            </a:xfrm>
            <a:prstGeom prst="rect">
              <a:avLst/>
            </a:prstGeom>
            <a:noFill/>
          </p:spPr>
          <p:txBody>
            <a:bodyPr wrap="none" lIns="0" tIns="0" rIns="0" bIns="0" rtlCol="0">
              <a:spAutoFit/>
            </a:bodyPr>
            <a:lstStyle/>
            <a:p>
              <a:pPr algn="ctr"/>
              <a:r>
                <a:rPr lang="en-US" sz="1600" spc="-53" baseline="0" dirty="0" smtClean="0">
                  <a:solidFill>
                    <a:schemeClr val="bg1"/>
                  </a:solidFill>
                </a:rPr>
                <a:t>Themes and other </a:t>
              </a:r>
              <a:br>
                <a:rPr lang="en-US" sz="1600" spc="-53" baseline="0" dirty="0" smtClean="0">
                  <a:solidFill>
                    <a:schemeClr val="bg1"/>
                  </a:solidFill>
                </a:rPr>
              </a:br>
              <a:r>
                <a:rPr lang="en-US" sz="1600" spc="-53" baseline="0" dirty="0" smtClean="0">
                  <a:solidFill>
                    <a:schemeClr val="bg1"/>
                  </a:solidFill>
                </a:rPr>
                <a:t>branding techniques</a:t>
              </a:r>
              <a:endParaRPr lang="en-US" sz="1600" spc="-53" baseline="0" dirty="0">
                <a:solidFill>
                  <a:schemeClr val="bg1"/>
                </a:solidFill>
              </a:endParaRPr>
            </a:p>
          </p:txBody>
        </p:sp>
        <p:pic>
          <p:nvPicPr>
            <p:cNvPr id="77" name="Picture 76"/>
            <p:cNvPicPr>
              <a:picLocks noChangeAspect="1"/>
            </p:cNvPicPr>
            <p:nvPr/>
          </p:nvPicPr>
          <p:blipFill>
            <a:blip r:embed="rId4">
              <a:lum contrast="-20000"/>
            </a:blip>
            <a:stretch>
              <a:fillRect/>
            </a:stretch>
          </p:blipFill>
          <p:spPr>
            <a:xfrm>
              <a:off x="3096957" y="2878372"/>
              <a:ext cx="540740" cy="611491"/>
            </a:xfrm>
            <a:prstGeom prst="rect">
              <a:avLst/>
            </a:prstGeom>
          </p:spPr>
        </p:pic>
      </p:grpSp>
      <p:grpSp>
        <p:nvGrpSpPr>
          <p:cNvPr id="6" name="Group 5"/>
          <p:cNvGrpSpPr/>
          <p:nvPr/>
        </p:nvGrpSpPr>
        <p:grpSpPr>
          <a:xfrm>
            <a:off x="7179885" y="2915833"/>
            <a:ext cx="1057341" cy="1148060"/>
            <a:chOff x="7074327" y="2878372"/>
            <a:chExt cx="1057341" cy="1148060"/>
          </a:xfrm>
        </p:grpSpPr>
        <p:sp>
          <p:nvSpPr>
            <p:cNvPr id="75" name="TextBox 74"/>
            <p:cNvSpPr txBox="1"/>
            <p:nvPr/>
          </p:nvSpPr>
          <p:spPr>
            <a:xfrm>
              <a:off x="7074327" y="3564767"/>
              <a:ext cx="1057341" cy="461665"/>
            </a:xfrm>
            <a:prstGeom prst="rect">
              <a:avLst/>
            </a:prstGeom>
            <a:noFill/>
          </p:spPr>
          <p:txBody>
            <a:bodyPr wrap="none" lIns="0" tIns="0" rIns="0" bIns="0" rtlCol="0">
              <a:spAutoFit/>
            </a:bodyPr>
            <a:lstStyle/>
            <a:p>
              <a:pPr algn="ctr"/>
              <a:r>
                <a:rPr lang="en-US" sz="1500" spc="-53" baseline="0" dirty="0" smtClean="0">
                  <a:solidFill>
                    <a:schemeClr val="bg1"/>
                  </a:solidFill>
                </a:rPr>
                <a:t>Branding </a:t>
              </a:r>
              <a:br>
                <a:rPr lang="en-US" sz="1500" spc="-53" baseline="0" dirty="0" smtClean="0">
                  <a:solidFill>
                    <a:schemeClr val="bg1"/>
                  </a:solidFill>
                </a:rPr>
              </a:br>
              <a:r>
                <a:rPr lang="en-US" sz="1500" spc="-53" baseline="0" dirty="0" smtClean="0">
                  <a:solidFill>
                    <a:schemeClr val="bg1"/>
                  </a:solidFill>
                </a:rPr>
                <a:t>management</a:t>
              </a:r>
              <a:endParaRPr lang="en-US" sz="1500" spc="-53" baseline="0" dirty="0">
                <a:solidFill>
                  <a:schemeClr val="bg1"/>
                </a:solidFill>
              </a:endParaRPr>
            </a:p>
          </p:txBody>
        </p:sp>
        <p:grpSp>
          <p:nvGrpSpPr>
            <p:cNvPr id="78" name="Group 77"/>
            <p:cNvGrpSpPr/>
            <p:nvPr/>
          </p:nvGrpSpPr>
          <p:grpSpPr>
            <a:xfrm>
              <a:off x="7328890" y="2878372"/>
              <a:ext cx="617029" cy="686395"/>
              <a:chOff x="5589931" y="2739854"/>
              <a:chExt cx="1008963" cy="1378292"/>
            </a:xfrm>
          </p:grpSpPr>
          <p:pic>
            <p:nvPicPr>
              <p:cNvPr id="79" name="Picture 78"/>
              <p:cNvPicPr>
                <a:picLocks noChangeAspect="1"/>
              </p:cNvPicPr>
              <p:nvPr/>
            </p:nvPicPr>
            <p:blipFill>
              <a:blip r:embed="rId5"/>
              <a:stretch>
                <a:fillRect/>
              </a:stretch>
            </p:blipFill>
            <p:spPr>
              <a:xfrm>
                <a:off x="5589931" y="2739854"/>
                <a:ext cx="157519" cy="1378292"/>
              </a:xfrm>
              <a:prstGeom prst="rect">
                <a:avLst/>
              </a:prstGeom>
            </p:spPr>
          </p:pic>
          <p:pic>
            <p:nvPicPr>
              <p:cNvPr id="80" name="Picture 79"/>
              <p:cNvPicPr>
                <a:picLocks noChangeAspect="1"/>
              </p:cNvPicPr>
              <p:nvPr/>
            </p:nvPicPr>
            <p:blipFill>
              <a:blip r:embed="rId6"/>
              <a:stretch>
                <a:fillRect/>
              </a:stretch>
            </p:blipFill>
            <p:spPr>
              <a:xfrm>
                <a:off x="5867505" y="2739854"/>
                <a:ext cx="170646" cy="1247024"/>
              </a:xfrm>
              <a:prstGeom prst="rect">
                <a:avLst/>
              </a:prstGeom>
            </p:spPr>
          </p:pic>
          <p:pic>
            <p:nvPicPr>
              <p:cNvPr id="81" name="Picture 80"/>
              <p:cNvPicPr>
                <a:picLocks noChangeAspect="1"/>
              </p:cNvPicPr>
              <p:nvPr/>
            </p:nvPicPr>
            <p:blipFill>
              <a:blip r:embed="rId7"/>
              <a:stretch>
                <a:fillRect/>
              </a:stretch>
            </p:blipFill>
            <p:spPr>
              <a:xfrm>
                <a:off x="6191970" y="2739854"/>
                <a:ext cx="406924" cy="1155137"/>
              </a:xfrm>
              <a:prstGeom prst="rect">
                <a:avLst/>
              </a:prstGeom>
            </p:spPr>
          </p:pic>
        </p:grpSp>
      </p:grpSp>
    </p:spTree>
    <p:extLst>
      <p:ext uri="{BB962C8B-B14F-4D97-AF65-F5344CB8AC3E}">
        <p14:creationId xmlns:p14="http://schemas.microsoft.com/office/powerpoint/2010/main" val="1288726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anim calcmode="lin" valueType="num">
                                      <p:cBhvr>
                                        <p:cTn id="8" dur="1000" fill="hold"/>
                                        <p:tgtEl>
                                          <p:spTgt spid="70"/>
                                        </p:tgtEl>
                                        <p:attrNameLst>
                                          <p:attrName>ppt_x</p:attrName>
                                        </p:attrNameLst>
                                      </p:cBhvr>
                                      <p:tavLst>
                                        <p:tav tm="0">
                                          <p:val>
                                            <p:strVal val="#ppt_x"/>
                                          </p:val>
                                        </p:tav>
                                        <p:tav tm="100000">
                                          <p:val>
                                            <p:strVal val="#ppt_x"/>
                                          </p:val>
                                        </p:tav>
                                      </p:tavLst>
                                    </p:anim>
                                    <p:anim calcmode="lin" valueType="num">
                                      <p:cBhvr>
                                        <p:cTn id="9" dur="1000" fill="hold"/>
                                        <p:tgtEl>
                                          <p:spTgt spid="7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0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5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800" dirty="0"/>
              <a:t>“You do not brand Outlook or Word, why do you need to do branding on collaboration sites?”</a:t>
            </a:r>
            <a:endParaRPr lang="en-GB" sz="4800" dirty="0"/>
          </a:p>
        </p:txBody>
      </p:sp>
      <p:sp>
        <p:nvSpPr>
          <p:cNvPr id="4" name="TextBox 3"/>
          <p:cNvSpPr txBox="1"/>
          <p:nvPr/>
        </p:nvSpPr>
        <p:spPr>
          <a:xfrm>
            <a:off x="3382099" y="4419600"/>
            <a:ext cx="5357829" cy="1077218"/>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Applying branding is absolutely supported and understandable for intranet portals, but what about collaboration sites? It is recommended to consider the cost versus </a:t>
            </a:r>
            <a:r>
              <a:rPr lang="en-US" sz="2400" dirty="0" smtClean="0">
                <a:latin typeface="Segoe UI" panose="020B0502040204020203" pitchFamily="34" charset="0"/>
                <a:cs typeface="Segoe UI" panose="020B0502040204020203" pitchFamily="34" charset="0"/>
              </a:rPr>
              <a:t>gain.</a:t>
            </a:r>
            <a:endParaRPr lang="en-GB" sz="2400" dirty="0">
              <a:latin typeface="Segoe UI" panose="020B0502040204020203" pitchFamily="34" charset="0"/>
              <a:cs typeface="Segoe UI" panose="020B0502040204020203" pitchFamily="34" charset="0"/>
            </a:endParaRPr>
          </a:p>
        </p:txBody>
      </p:sp>
      <p:sp>
        <p:nvSpPr>
          <p:cNvPr id="5" name="TextBox 4"/>
          <p:cNvSpPr txBox="1"/>
          <p:nvPr/>
        </p:nvSpPr>
        <p:spPr>
          <a:xfrm>
            <a:off x="3377617" y="3680338"/>
            <a:ext cx="3926075" cy="707886"/>
          </a:xfrm>
          <a:prstGeom prst="rect">
            <a:avLst/>
          </a:prstGeom>
          <a:noFill/>
        </p:spPr>
        <p:txBody>
          <a:bodyPr wrap="none" rtlCol="0">
            <a:spAutoFit/>
          </a:bodyPr>
          <a:lstStyle/>
          <a:p>
            <a:r>
              <a:rPr lang="en-US" sz="6000" dirty="0">
                <a:latin typeface="Segoe UI" panose="020B0502040204020203" pitchFamily="34" charset="0"/>
                <a:cs typeface="Segoe UI" panose="020B0502040204020203" pitchFamily="34" charset="0"/>
              </a:rPr>
              <a:t>Good question…</a:t>
            </a:r>
            <a:endParaRPr lang="en-GB" sz="6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3508625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GB" dirty="0"/>
          </a:p>
        </p:txBody>
      </p:sp>
    </p:spTree>
    <p:extLst>
      <p:ext uri="{BB962C8B-B14F-4D97-AF65-F5344CB8AC3E}">
        <p14:creationId xmlns:p14="http://schemas.microsoft.com/office/powerpoint/2010/main" val="367711569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21341" y="1676400"/>
            <a:ext cx="6988655" cy="942356"/>
          </a:xfrm>
          <a:prstGeom prst="rect">
            <a:avLst/>
          </a:prstGeom>
        </p:spPr>
      </p:pic>
      <p:pic>
        <p:nvPicPr>
          <p:cNvPr id="3" name="Picture 2"/>
          <p:cNvPicPr>
            <a:picLocks noChangeAspect="1"/>
          </p:cNvPicPr>
          <p:nvPr/>
        </p:nvPicPr>
        <p:blipFill>
          <a:blip r:embed="rId4"/>
          <a:stretch>
            <a:fillRect/>
          </a:stretch>
        </p:blipFill>
        <p:spPr>
          <a:xfrm>
            <a:off x="1247233" y="2128231"/>
            <a:ext cx="6704972" cy="1115814"/>
          </a:xfrm>
          <a:prstGeom prst="rect">
            <a:avLst/>
          </a:prstGeom>
        </p:spPr>
      </p:pic>
      <p:pic>
        <p:nvPicPr>
          <p:cNvPr id="4" name="Picture 3"/>
          <p:cNvPicPr>
            <a:picLocks noChangeAspect="1"/>
          </p:cNvPicPr>
          <p:nvPr/>
        </p:nvPicPr>
        <p:blipFill>
          <a:blip r:embed="rId5"/>
          <a:stretch>
            <a:fillRect/>
          </a:stretch>
        </p:blipFill>
        <p:spPr>
          <a:xfrm>
            <a:off x="2153478" y="2581739"/>
            <a:ext cx="6252084" cy="2194378"/>
          </a:xfrm>
          <a:prstGeom prst="rect">
            <a:avLst/>
          </a:prstGeom>
        </p:spPr>
      </p:pic>
      <p:sp>
        <p:nvSpPr>
          <p:cNvPr id="9" name="Title 8"/>
          <p:cNvSpPr>
            <a:spLocks noGrp="1"/>
          </p:cNvSpPr>
          <p:nvPr>
            <p:ph type="title"/>
          </p:nvPr>
        </p:nvSpPr>
        <p:spPr/>
        <p:txBody>
          <a:bodyPr/>
          <a:lstStyle/>
          <a:p>
            <a:r>
              <a:rPr lang="en-US" sz="3601" dirty="0" smtClean="0"/>
              <a:t>Evolution of the end user experience</a:t>
            </a:r>
            <a:endParaRPr lang="en-US" sz="3601" dirty="0"/>
          </a:p>
        </p:txBody>
      </p:sp>
    </p:spTree>
    <p:extLst>
      <p:ext uri="{BB962C8B-B14F-4D97-AF65-F5344CB8AC3E}">
        <p14:creationId xmlns:p14="http://schemas.microsoft.com/office/powerpoint/2010/main" val="39668790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Office 365 services and branding</a:t>
            </a:r>
            <a:endParaRPr lang="en-GB" dirty="0"/>
          </a:p>
        </p:txBody>
      </p:sp>
      <p:pic>
        <p:nvPicPr>
          <p:cNvPr id="3" name="Picture 2"/>
          <p:cNvPicPr>
            <a:picLocks noChangeAspect="1"/>
          </p:cNvPicPr>
          <p:nvPr/>
        </p:nvPicPr>
        <p:blipFill>
          <a:blip r:embed="rId2"/>
          <a:stretch>
            <a:fillRect/>
          </a:stretch>
        </p:blipFill>
        <p:spPr>
          <a:xfrm>
            <a:off x="429768" y="1524000"/>
            <a:ext cx="7198388" cy="3723175"/>
          </a:xfrm>
          <a:prstGeom prst="rect">
            <a:avLst/>
          </a:prstGeom>
        </p:spPr>
      </p:pic>
      <p:pic>
        <p:nvPicPr>
          <p:cNvPr id="6" name="Picture 5"/>
          <p:cNvPicPr>
            <a:picLocks noChangeAspect="1"/>
          </p:cNvPicPr>
          <p:nvPr/>
        </p:nvPicPr>
        <p:blipFill>
          <a:blip r:embed="rId3"/>
          <a:stretch>
            <a:fillRect/>
          </a:stretch>
        </p:blipFill>
        <p:spPr>
          <a:xfrm>
            <a:off x="963168" y="1905000"/>
            <a:ext cx="7218931" cy="3733800"/>
          </a:xfrm>
          <a:prstGeom prst="rect">
            <a:avLst/>
          </a:prstGeom>
        </p:spPr>
      </p:pic>
      <p:pic>
        <p:nvPicPr>
          <p:cNvPr id="4" name="Picture 3"/>
          <p:cNvPicPr>
            <a:picLocks noChangeAspect="1"/>
          </p:cNvPicPr>
          <p:nvPr/>
        </p:nvPicPr>
        <p:blipFill>
          <a:blip r:embed="rId4"/>
          <a:stretch>
            <a:fillRect/>
          </a:stretch>
        </p:blipFill>
        <p:spPr>
          <a:xfrm>
            <a:off x="1425197" y="2362200"/>
            <a:ext cx="7218931" cy="3733800"/>
          </a:xfrm>
          <a:prstGeom prst="rect">
            <a:avLst/>
          </a:prstGeom>
        </p:spPr>
      </p:pic>
    </p:spTree>
    <p:extLst>
      <p:ext uri="{BB962C8B-B14F-4D97-AF65-F5344CB8AC3E}">
        <p14:creationId xmlns:p14="http://schemas.microsoft.com/office/powerpoint/2010/main" val="205025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5181600" cy="762000"/>
          </a:xfrm>
        </p:spPr>
        <p:txBody>
          <a:bodyPr>
            <a:normAutofit fontScale="90000"/>
          </a:bodyPr>
          <a:lstStyle/>
          <a:p>
            <a:r>
              <a:rPr lang="en-US" dirty="0"/>
              <a:t>How to minimize future maintenance?</a:t>
            </a:r>
          </a:p>
        </p:txBody>
      </p:sp>
      <p:sp>
        <p:nvSpPr>
          <p:cNvPr id="3" name="Text Placeholder 2"/>
          <p:cNvSpPr>
            <a:spLocks noGrp="1"/>
          </p:cNvSpPr>
          <p:nvPr>
            <p:ph idx="1"/>
          </p:nvPr>
        </p:nvSpPr>
        <p:spPr>
          <a:xfrm>
            <a:off x="457200" y="1676400"/>
            <a:ext cx="4975412" cy="4419600"/>
          </a:xfrm>
        </p:spPr>
        <p:txBody>
          <a:bodyPr/>
          <a:lstStyle/>
          <a:p>
            <a:r>
              <a:rPr lang="en-US" sz="2699" dirty="0"/>
              <a:t>Use themes rather than </a:t>
            </a:r>
            <a:r>
              <a:rPr lang="en-US" sz="2699" dirty="0" smtClean="0"/>
              <a:t>custom master </a:t>
            </a:r>
            <a:r>
              <a:rPr lang="en-US" sz="2699" dirty="0"/>
              <a:t>pages</a:t>
            </a:r>
          </a:p>
          <a:p>
            <a:pPr lvl="1"/>
            <a:r>
              <a:rPr lang="en-US" sz="1499" dirty="0"/>
              <a:t>All changes to OOB master pages are provided to your sites automatically without need to modify custom code</a:t>
            </a:r>
          </a:p>
          <a:p>
            <a:pPr lvl="1"/>
            <a:endParaRPr lang="en-US" sz="1499" dirty="0"/>
          </a:p>
          <a:p>
            <a:r>
              <a:rPr lang="en-US" sz="2699" dirty="0"/>
              <a:t>Avoid feature framework element usage</a:t>
            </a:r>
          </a:p>
          <a:p>
            <a:pPr lvl="1"/>
            <a:r>
              <a:rPr lang="en-US" sz="1499" dirty="0"/>
              <a:t>Many feature framework elements will create dependency to xml files on the disk , which then cannot be removed easily (think “Content Migration”) </a:t>
            </a:r>
          </a:p>
          <a:p>
            <a:pPr lvl="1"/>
            <a:r>
              <a:rPr lang="en-US" sz="1499" dirty="0"/>
              <a:t>Sandbox solutions will also impact future cost model of the Office365 sites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4414" t="242" r="10088" b="-242"/>
          <a:stretch/>
        </p:blipFill>
        <p:spPr>
          <a:xfrm>
            <a:off x="5460842" y="0"/>
            <a:ext cx="3683158" cy="6912000"/>
          </a:xfrm>
          <a:prstGeom prst="rect">
            <a:avLst/>
          </a:prstGeom>
        </p:spPr>
      </p:pic>
    </p:spTree>
    <p:extLst>
      <p:ext uri="{BB962C8B-B14F-4D97-AF65-F5344CB8AC3E}">
        <p14:creationId xmlns:p14="http://schemas.microsoft.com/office/powerpoint/2010/main" val="148928772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Evolution white content">
  <a:themeElements>
    <a:clrScheme name="bp white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p white conten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80FF"/>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Capitals" pitchFamily="8" charset="0"/>
            <a:ea typeface="ＭＳ Ｐゴシック" pitchFamily="8" charset="-128"/>
          </a:defRPr>
        </a:defPPr>
      </a:lstStyle>
    </a:spDef>
    <a:lnDef>
      <a:spPr bwMode="auto">
        <a:xfrm>
          <a:off x="0" y="0"/>
          <a:ext cx="1" cy="1"/>
        </a:xfrm>
        <a:custGeom>
          <a:avLst/>
          <a:gdLst/>
          <a:ahLst/>
          <a:cxnLst/>
          <a:rect l="0" t="0" r="0" b="0"/>
          <a:pathLst/>
        </a:custGeom>
        <a:solidFill>
          <a:srgbClr val="0080FF"/>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Capitals" pitchFamily="8" charset="0"/>
            <a:ea typeface="ＭＳ Ｐゴシック" pitchFamily="8" charset="-128"/>
          </a:defRPr>
        </a:defPPr>
      </a:lstStyle>
    </a:lnDef>
    <a:txDef>
      <a:spPr>
        <a:noFill/>
      </a:spPr>
      <a:bodyPr wrap="square" rtlCol="0" anchor="t">
        <a:spAutoFit/>
      </a:bodyPr>
      <a:lstStyle>
        <a:defPPr>
          <a:lnSpc>
            <a:spcPct val="100000"/>
          </a:lnSpc>
          <a:defRPr sz="1800" baseline="0" dirty="0" err="1" smtClean="0"/>
        </a:defPPr>
      </a:lstStyle>
    </a:txDef>
  </a:objectDefaults>
  <a:extraClrSchemeLst>
    <a:extraClrScheme>
      <a:clrScheme name="bp white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p white conten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p white conten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p white conten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p white conten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p white conten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p white conten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p white conten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p white conten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p white conten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p white conten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p white conten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FB13D1C689144BB5F9CE4432496FCB" ma:contentTypeVersion="3" ma:contentTypeDescription="Create a new document." ma:contentTypeScope="" ma:versionID="761be64895e80ea71828228dd15a4ecc">
  <xsd:schema xmlns:xsd="http://www.w3.org/2001/XMLSchema" xmlns:xs="http://www.w3.org/2001/XMLSchema" xmlns:p="http://schemas.microsoft.com/office/2006/metadata/properties" xmlns:ns2="cf1a6e66-1f70-4758-bffa-fec7fdad6eba" targetNamespace="http://schemas.microsoft.com/office/2006/metadata/properties" ma:root="true" ma:fieldsID="76b6a58bb73524965f38b18877560db2" ns2:_="">
    <xsd:import namespace="cf1a6e66-1f70-4758-bffa-fec7fdad6eba"/>
    <xsd:element name="properties">
      <xsd:complexType>
        <xsd:sequence>
          <xsd:element name="documentManagement">
            <xsd:complexType>
              <xsd:all>
                <xsd:element ref="ns2:SharedWithUsers" minOccurs="0"/>
                <xsd:element ref="ns2:SharedWithDetail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1a6e66-1f70-4758-bffa-fec7fdad6eb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8DDB9F5-E07A-4FE6-9977-782A586E7B07}">
  <ds:schemaRefs>
    <ds:schemaRef ds:uri="http://schemas.microsoft.com/sharepoint/v3/contenttype/forms"/>
  </ds:schemaRefs>
</ds:datastoreItem>
</file>

<file path=customXml/itemProps2.xml><?xml version="1.0" encoding="utf-8"?>
<ds:datastoreItem xmlns:ds="http://schemas.openxmlformats.org/officeDocument/2006/customXml" ds:itemID="{68B3AA2E-FC8F-41B4-97B7-9DE02A4CA2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1a6e66-1f70-4758-bffa-fec7fdad6e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CCED9F3-CB31-4039-8ED8-877AB4445E8A}">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cf1a6e66-1f70-4758-bffa-fec7fdad6eba"/>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4309</TotalTime>
  <Words>2732</Words>
  <Application>Microsoft Office PowerPoint</Application>
  <PresentationFormat>On-screen Show (4:3)</PresentationFormat>
  <Paragraphs>290</Paragraphs>
  <Slides>38</Slides>
  <Notes>21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38</vt:i4>
      </vt:variant>
    </vt:vector>
  </HeadingPairs>
  <TitlesOfParts>
    <vt:vector size="49" baseType="lpstr">
      <vt:lpstr>ＭＳ Ｐゴシック</vt:lpstr>
      <vt:lpstr>ＭＳ Ｐゴシック</vt:lpstr>
      <vt:lpstr>Arial</vt:lpstr>
      <vt:lpstr>Capitals</vt:lpstr>
      <vt:lpstr>Segoe UI</vt:lpstr>
      <vt:lpstr>Segoe UI Light</vt:lpstr>
      <vt:lpstr>Times</vt:lpstr>
      <vt:lpstr>Wingdings</vt:lpstr>
      <vt:lpstr>Wingdings 3</vt:lpstr>
      <vt:lpstr>Evolution white content</vt:lpstr>
      <vt:lpstr>5-30055_Office365 Template 2012 - 16x9 - Colored Accent Slides</vt:lpstr>
      <vt:lpstr>Deep dive into safe SharePoint Server/Online branding using repeatable patterns and practices </vt:lpstr>
      <vt:lpstr>PowerPoint Presentation</vt:lpstr>
      <vt:lpstr>PowerPoint Presentation</vt:lpstr>
      <vt:lpstr>Agenda</vt:lpstr>
      <vt:lpstr>“You do not brand Outlook or Word, why do you need to do branding on collaboration sites?”</vt:lpstr>
      <vt:lpstr>Introduction</vt:lpstr>
      <vt:lpstr>Evolution of the end user experience</vt:lpstr>
      <vt:lpstr>Office 365 services and branding</vt:lpstr>
      <vt:lpstr>How to minimize future maintenance?</vt:lpstr>
      <vt:lpstr>What is the challenge with custom master page?</vt:lpstr>
      <vt:lpstr>“But I have always customized my sites with custom master, what has changed?”</vt:lpstr>
      <vt:lpstr>“How should I get my files uploaded to the SharePoint sites? Using sandbox?”</vt:lpstr>
      <vt:lpstr>“I have an intranet portal and I need to do heavy branding customizations!”</vt:lpstr>
      <vt:lpstr>Themes</vt:lpstr>
      <vt:lpstr>Themes</vt:lpstr>
      <vt:lpstr>SharePoint Color Palette Tool v1.00</vt:lpstr>
      <vt:lpstr>Use themes rather than custom master pages</vt:lpstr>
      <vt:lpstr>Handling themes from SP Apps</vt:lpstr>
      <vt:lpstr>Using themes for branding</vt:lpstr>
      <vt:lpstr>Office 365 Themes</vt:lpstr>
      <vt:lpstr>Controlling themes for Office 365</vt:lpstr>
      <vt:lpstr>Office 365 Themes</vt:lpstr>
      <vt:lpstr>Alternate CSS</vt:lpstr>
      <vt:lpstr>Controlling CSS from App</vt:lpstr>
      <vt:lpstr>Using custom css and custom logo</vt:lpstr>
      <vt:lpstr>Branding with publishing sites and responsive experience</vt:lpstr>
      <vt:lpstr>Controlling master page and page layouts from app</vt:lpstr>
      <vt:lpstr>Responsive Seattle master</vt:lpstr>
      <vt:lpstr>Summary on branding options</vt:lpstr>
      <vt:lpstr>Branding options for SharePoint sites</vt:lpstr>
      <vt:lpstr>Branding options</vt:lpstr>
      <vt:lpstr>What about custom controls in my custom master page?</vt:lpstr>
      <vt:lpstr>Providing UX with app model</vt:lpstr>
      <vt:lpstr>JavaScript embedding for web control replacement</vt:lpstr>
      <vt:lpstr>Embed second level navigation </vt:lpstr>
      <vt:lpstr>PowerPoint Presentation</vt:lpstr>
      <vt:lpstr>Summary</vt:lpstr>
      <vt:lpstr>Thank you for attending! </vt:lpstr>
    </vt:vector>
  </TitlesOfParts>
  <Company>Tripp Agency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Practices Slide Deck</dc:title>
  <dc:creator>Tom Gooch</dc:creator>
  <cp:lastModifiedBy>Vesa Juvonen</cp:lastModifiedBy>
  <cp:revision>155</cp:revision>
  <cp:lastPrinted>2007-11-08T17:20:20Z</cp:lastPrinted>
  <dcterms:modified xsi:type="dcterms:W3CDTF">2015-04-21T13:55:16Z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0x01010090FB13D1C689144BB5F9CE4432496FCB</vt:lpwstr>
  </property>
</Properties>
</file>